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4.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5.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6.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7.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7849" r:id="rId2"/>
    <p:sldMasterId id="2147487901" r:id="rId3"/>
    <p:sldMasterId id="2147487945" r:id="rId4"/>
    <p:sldMasterId id="2147487957" r:id="rId5"/>
    <p:sldMasterId id="2147487972" r:id="rId6"/>
    <p:sldMasterId id="2147487987" r:id="rId7"/>
    <p:sldMasterId id="2147488002" r:id="rId8"/>
  </p:sldMasterIdLst>
  <p:notesMasterIdLst>
    <p:notesMasterId r:id="rId36"/>
  </p:notesMasterIdLst>
  <p:handoutMasterIdLst>
    <p:handoutMasterId r:id="rId37"/>
  </p:handoutMasterIdLst>
  <p:sldIdLst>
    <p:sldId id="837" r:id="rId9"/>
    <p:sldId id="1553" r:id="rId10"/>
    <p:sldId id="1554" r:id="rId11"/>
    <p:sldId id="1552" r:id="rId12"/>
    <p:sldId id="1551" r:id="rId13"/>
    <p:sldId id="1555" r:id="rId14"/>
    <p:sldId id="1560" r:id="rId15"/>
    <p:sldId id="1450" r:id="rId16"/>
    <p:sldId id="617" r:id="rId17"/>
    <p:sldId id="1361" r:id="rId18"/>
    <p:sldId id="1558" r:id="rId19"/>
    <p:sldId id="1244" r:id="rId20"/>
    <p:sldId id="1549" r:id="rId21"/>
    <p:sldId id="1407" r:id="rId22"/>
    <p:sldId id="1452" r:id="rId23"/>
    <p:sldId id="1562" r:id="rId24"/>
    <p:sldId id="1563" r:id="rId25"/>
    <p:sldId id="1561" r:id="rId26"/>
    <p:sldId id="1564" r:id="rId27"/>
    <p:sldId id="1451" r:id="rId28"/>
    <p:sldId id="1565" r:id="rId29"/>
    <p:sldId id="1442" r:id="rId30"/>
    <p:sldId id="1460" r:id="rId31"/>
    <p:sldId id="1461" r:id="rId32"/>
    <p:sldId id="1456" r:id="rId33"/>
    <p:sldId id="1418" r:id="rId34"/>
    <p:sldId id="1419" r:id="rId35"/>
  </p:sldIdLst>
  <p:sldSz cx="9144000" cy="6858000" type="screen4x3"/>
  <p:notesSz cx="6858000" cy="9144000"/>
  <p:defaultTextStyle>
    <a:defPPr>
      <a:defRPr lang="en-GB"/>
    </a:defPPr>
    <a:lvl1pPr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1pPr>
    <a:lvl2pPr marL="742950" indent="-285750"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2pPr>
    <a:lvl3pPr marL="1143000" indent="-228600"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3pPr>
    <a:lvl4pPr marL="1600200" indent="-228600"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4pPr>
    <a:lvl5pPr marL="2057400" indent="-228600" algn="l" defTabSz="457200" rtl="0" fontAlgn="base">
      <a:spcBef>
        <a:spcPct val="0"/>
      </a:spcBef>
      <a:spcAft>
        <a:spcPct val="0"/>
      </a:spcAft>
      <a:defRPr sz="2400" kern="1200">
        <a:solidFill>
          <a:schemeClr val="bg1"/>
        </a:solidFill>
        <a:latin typeface="Arial" charset="0"/>
        <a:ea typeface="ＭＳ Ｐゴシック" charset="0"/>
        <a:cs typeface="ＭＳ Ｐゴシック" charset="0"/>
      </a:defRPr>
    </a:lvl5pPr>
    <a:lvl6pPr marL="2286000" algn="l" defTabSz="457200" rtl="0" eaLnBrk="1" latinLnBrk="0" hangingPunct="1">
      <a:defRPr sz="2400" kern="1200">
        <a:solidFill>
          <a:schemeClr val="bg1"/>
        </a:solidFill>
        <a:latin typeface="Arial" charset="0"/>
        <a:ea typeface="ＭＳ Ｐゴシック" charset="0"/>
        <a:cs typeface="ＭＳ Ｐゴシック" charset="0"/>
      </a:defRPr>
    </a:lvl6pPr>
    <a:lvl7pPr marL="2743200" algn="l" defTabSz="457200" rtl="0" eaLnBrk="1" latinLnBrk="0" hangingPunct="1">
      <a:defRPr sz="2400" kern="1200">
        <a:solidFill>
          <a:schemeClr val="bg1"/>
        </a:solidFill>
        <a:latin typeface="Arial" charset="0"/>
        <a:ea typeface="ＭＳ Ｐゴシック" charset="0"/>
        <a:cs typeface="ＭＳ Ｐゴシック" charset="0"/>
      </a:defRPr>
    </a:lvl7pPr>
    <a:lvl8pPr marL="3200400" algn="l" defTabSz="457200" rtl="0" eaLnBrk="1" latinLnBrk="0" hangingPunct="1">
      <a:defRPr sz="2400" kern="1200">
        <a:solidFill>
          <a:schemeClr val="bg1"/>
        </a:solidFill>
        <a:latin typeface="Arial" charset="0"/>
        <a:ea typeface="ＭＳ Ｐゴシック" charset="0"/>
        <a:cs typeface="ＭＳ Ｐゴシック" charset="0"/>
      </a:defRPr>
    </a:lvl8pPr>
    <a:lvl9pPr marL="3657600" algn="l" defTabSz="457200" rtl="0" eaLnBrk="1" latinLnBrk="0" hangingPunct="1">
      <a:defRPr sz="2400" kern="1200">
        <a:solidFill>
          <a:schemeClr val="bg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636464"/>
    <a:srgbClr val="FFFFFF"/>
    <a:srgbClr val="5A8DFB"/>
    <a:srgbClr val="618FFD"/>
    <a:srgbClr val="00264D"/>
    <a:srgbClr val="F3F3F3"/>
    <a:srgbClr val="46FF77"/>
    <a:srgbClr val="E8161F"/>
    <a:srgbClr val="E8E1B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67"/>
    <p:restoredTop sz="94610" autoAdjust="0"/>
  </p:normalViewPr>
  <p:slideViewPr>
    <p:cSldViewPr>
      <p:cViewPr varScale="1">
        <p:scale>
          <a:sx n="133" d="100"/>
          <a:sy n="133" d="100"/>
        </p:scale>
        <p:origin x="1200" y="208"/>
      </p:cViewPr>
      <p:guideLst>
        <p:guide orient="horz" pos="2160"/>
        <p:guide pos="288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viewProps" Target="viewProps.xml"/><Relationship Id="rId21" Type="http://schemas.openxmlformats.org/officeDocument/2006/relationships/slide" Target="slides/slide13.xml"/><Relationship Id="rId34" Type="http://schemas.openxmlformats.org/officeDocument/2006/relationships/slide" Target="slides/slide26.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notesMaster" Target="notesMasters/notesMaster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buClr>
                <a:srgbClr val="000000"/>
              </a:buClr>
              <a:buSzPct val="100000"/>
              <a:buFont typeface="Times New Roman" charset="0"/>
              <a:buNone/>
              <a:defRPr sz="1200">
                <a:ea typeface="Arial" charset="0"/>
                <a:cs typeface="Arial" charset="0"/>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buClr>
                <a:srgbClr val="000000"/>
              </a:buClr>
              <a:buSzPct val="100000"/>
              <a:buFont typeface="Times New Roman" charset="0"/>
              <a:buNone/>
              <a:defRPr sz="1200">
                <a:cs typeface="Arial" charset="0"/>
              </a:defRPr>
            </a:lvl1pPr>
          </a:lstStyle>
          <a:p>
            <a:pPr>
              <a:defRPr/>
            </a:pPr>
            <a:fld id="{48D443D6-FB5E-7C42-B16E-7EDDCD870E40}" type="datetime1">
              <a:rPr lang="en-US"/>
              <a:pPr>
                <a:defRPr/>
              </a:pPr>
              <a:t>8/30/20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buClr>
                <a:srgbClr val="000000"/>
              </a:buClr>
              <a:buSzPct val="100000"/>
              <a:buFont typeface="Times New Roman" charset="0"/>
              <a:buNone/>
              <a:defRPr sz="1200">
                <a:ea typeface="Arial" charset="0"/>
                <a:cs typeface="Arial" charset="0"/>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buClr>
                <a:srgbClr val="000000"/>
              </a:buClr>
              <a:buSzPct val="100000"/>
              <a:buFont typeface="Times New Roman" charset="0"/>
              <a:buNone/>
              <a:defRPr sz="1200">
                <a:cs typeface="Arial" charset="0"/>
              </a:defRPr>
            </a:lvl1pPr>
          </a:lstStyle>
          <a:p>
            <a:pPr>
              <a:defRPr/>
            </a:pPr>
            <a:fld id="{E037FB44-4180-0044-AD26-22E8151291E6}" type="slidenum">
              <a:rPr lang="en-US"/>
              <a:pPr>
                <a:defRPr/>
              </a:pPr>
              <a:t>‹#›</a:t>
            </a:fld>
            <a:endParaRPr lang="en-US"/>
          </a:p>
        </p:txBody>
      </p:sp>
    </p:spTree>
    <p:extLst>
      <p:ext uri="{BB962C8B-B14F-4D97-AF65-F5344CB8AC3E}">
        <p14:creationId xmlns:p14="http://schemas.microsoft.com/office/powerpoint/2010/main" val="4110811661"/>
      </p:ext>
    </p:extLst>
  </p:cSld>
  <p:clrMap bg1="lt1" tx1="dk1" bg2="lt2" tx2="dk2" accent1="accent1" accent2="accent2" accent3="accent3" accent4="accent4" accent5="accent5" accent6="accent6" hlink="hlink" folHlink="folHlink"/>
  <p:hf hdr="0" ftr="0" dt="0"/>
</p:handoutMaster>
</file>

<file path=ppt/media/image1.png>
</file>

<file path=ppt/media/image12.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506" name="AutoShape 1"/>
          <p:cNvSpPr>
            <a:spLocks noChangeArrowheads="1"/>
          </p:cNvSpPr>
          <p:nvPr/>
        </p:nvSpPr>
        <p:spPr bwMode="auto">
          <a:xfrm>
            <a:off x="0" y="0"/>
            <a:ext cx="6858000" cy="9144000"/>
          </a:xfrm>
          <a:prstGeom prst="roundRect">
            <a:avLst>
              <a:gd name="adj" fmla="val 23"/>
            </a:avLst>
          </a:prstGeom>
          <a:solidFill>
            <a:srgbClr val="FFFFFF"/>
          </a:solidFill>
          <a:ln>
            <a:noFill/>
          </a:ln>
          <a:extLst>
            <a:ext uri="{91240B29-F687-4f45-9708-019B960494DF}">
              <a14:hiddenLine xmlns="" xmlns:a14="http://schemas.microsoft.com/office/drawing/2010/main" w="9360">
                <a:solidFill>
                  <a:srgbClr val="000000"/>
                </a:solidFill>
                <a:miter lim="800000"/>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21507" name="AutoShape 2"/>
          <p:cNvSpPr>
            <a:spLocks noChangeArrowheads="1"/>
          </p:cNvSpPr>
          <p:nvPr/>
        </p:nvSpPr>
        <p:spPr bwMode="auto">
          <a:xfrm>
            <a:off x="0" y="0"/>
            <a:ext cx="6858000" cy="9144000"/>
          </a:xfrm>
          <a:prstGeom prst="roundRect">
            <a:avLst>
              <a:gd name="adj" fmla="val 23"/>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21508" name="Text Box 3"/>
          <p:cNvSpPr txBox="1">
            <a:spLocks noChangeArrowheads="1"/>
          </p:cNvSpPr>
          <p:nvPr/>
        </p:nvSpPr>
        <p:spPr bwMode="auto">
          <a:xfrm>
            <a:off x="0" y="0"/>
            <a:ext cx="2971800"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3076" name="Rectangle 4"/>
          <p:cNvSpPr>
            <a:spLocks noGrp="1" noChangeArrowheads="1"/>
          </p:cNvSpPr>
          <p:nvPr>
            <p:ph type="dt"/>
          </p:nvPr>
        </p:nvSpPr>
        <p:spPr bwMode="auto">
          <a:xfrm>
            <a:off x="3884613" y="0"/>
            <a:ext cx="2968625" cy="45402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buClr>
                <a:srgbClr val="000000"/>
              </a:buClr>
              <a:buSzPct val="100000"/>
              <a:buFont typeface="Times New Roman" charset="0"/>
              <a:buNone/>
              <a:tabLst>
                <a:tab pos="723900" algn="l"/>
                <a:tab pos="1447800" algn="l"/>
                <a:tab pos="2171700" algn="l"/>
                <a:tab pos="2895600" algn="l"/>
              </a:tabLst>
              <a:defRPr sz="1200">
                <a:solidFill>
                  <a:srgbClr val="000000"/>
                </a:solidFill>
                <a:latin typeface="Calibri" charset="0"/>
                <a:ea typeface="Arial" charset="0"/>
                <a:cs typeface="Arial" charset="0"/>
              </a:defRPr>
            </a:lvl1pPr>
          </a:lstStyle>
          <a:p>
            <a:pPr>
              <a:defRPr/>
            </a:pPr>
            <a:endParaRPr lang="en-US"/>
          </a:p>
        </p:txBody>
      </p:sp>
      <p:sp>
        <p:nvSpPr>
          <p:cNvPr id="21510" name="Rectangle 5"/>
          <p:cNvSpPr>
            <a:spLocks noGrp="1" noRot="1" noChangeAspect="1" noChangeArrowheads="1"/>
          </p:cNvSpPr>
          <p:nvPr>
            <p:ph type="sldImg"/>
          </p:nvPr>
        </p:nvSpPr>
        <p:spPr bwMode="auto">
          <a:xfrm>
            <a:off x="1143000" y="685800"/>
            <a:ext cx="4568825" cy="3425825"/>
          </a:xfrm>
          <a:prstGeom prst="rect">
            <a:avLst/>
          </a:prstGeom>
          <a:noFill/>
          <a:ln w="12600">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078" name="Rectangle 6"/>
          <p:cNvSpPr>
            <a:spLocks noGrp="1" noChangeArrowheads="1"/>
          </p:cNvSpPr>
          <p:nvPr>
            <p:ph type="body"/>
          </p:nvPr>
        </p:nvSpPr>
        <p:spPr bwMode="auto">
          <a:xfrm>
            <a:off x="685800" y="4343400"/>
            <a:ext cx="5483225" cy="411162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endParaRPr lang="en-US" noProof="0"/>
          </a:p>
        </p:txBody>
      </p:sp>
      <p:sp>
        <p:nvSpPr>
          <p:cNvPr id="21512" name="Text Box 7"/>
          <p:cNvSpPr txBox="1">
            <a:spLocks noChangeArrowheads="1"/>
          </p:cNvSpPr>
          <p:nvPr/>
        </p:nvSpPr>
        <p:spPr bwMode="auto">
          <a:xfrm>
            <a:off x="0" y="8683625"/>
            <a:ext cx="2971800"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3080" name="Rectangle 8"/>
          <p:cNvSpPr>
            <a:spLocks noGrp="1" noChangeArrowheads="1"/>
          </p:cNvSpPr>
          <p:nvPr>
            <p:ph type="sldNum"/>
          </p:nvPr>
        </p:nvSpPr>
        <p:spPr bwMode="auto">
          <a:xfrm>
            <a:off x="3884613" y="8685213"/>
            <a:ext cx="2968625" cy="454025"/>
          </a:xfrm>
          <a:prstGeom prst="rect">
            <a:avLst/>
          </a:prstGeom>
          <a:noFill/>
          <a:ln w="9525">
            <a:noFill/>
            <a:round/>
            <a:headEnd/>
            <a:tailEnd/>
          </a:ln>
          <a:effectLst/>
        </p:spPr>
        <p:txBody>
          <a:bodyPr vert="horz" wrap="square" lIns="90000" tIns="46800" rIns="90000" bIns="46800" numCol="1" anchor="b" anchorCtr="0" compatLnSpc="1">
            <a:prstTxWarp prst="textNoShape">
              <a:avLst/>
            </a:prstTxWarp>
          </a:bodyPr>
          <a:lstStyle>
            <a:lvl1pPr algn="r">
              <a:buClr>
                <a:srgbClr val="000000"/>
              </a:buClr>
              <a:buSzPct val="100000"/>
              <a:buFont typeface="Times New Roman" charset="0"/>
              <a:buNone/>
              <a:tabLst>
                <a:tab pos="723900" algn="l"/>
                <a:tab pos="1447800" algn="l"/>
                <a:tab pos="2171700" algn="l"/>
                <a:tab pos="2895600" algn="l"/>
              </a:tabLst>
              <a:defRPr sz="1200">
                <a:solidFill>
                  <a:srgbClr val="000000"/>
                </a:solidFill>
                <a:latin typeface="Calibri" charset="0"/>
                <a:cs typeface="Arial" charset="0"/>
              </a:defRPr>
            </a:lvl1pPr>
          </a:lstStyle>
          <a:p>
            <a:pPr>
              <a:defRPr/>
            </a:pPr>
            <a:fld id="{D7113CB9-9A72-F24E-8D2E-4CA3AFA73C24}" type="slidenum">
              <a:rPr lang="en-US"/>
              <a:pPr>
                <a:defRPr/>
              </a:pPr>
              <a:t>‹#›</a:t>
            </a:fld>
            <a:endParaRPr lang="en-US"/>
          </a:p>
        </p:txBody>
      </p:sp>
    </p:spTree>
    <p:extLst>
      <p:ext uri="{BB962C8B-B14F-4D97-AF65-F5344CB8AC3E}">
        <p14:creationId xmlns:p14="http://schemas.microsoft.com/office/powerpoint/2010/main" val="1889093055"/>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ＭＳ Ｐゴシック" charset="-128"/>
      </a:defRPr>
    </a:lvl1pPr>
    <a:lvl2pPr marL="742950" indent="-28575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mn-cs"/>
      </a:defRPr>
    </a:lvl2pPr>
    <a:lvl3pPr marL="11430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mn-cs"/>
      </a:defRPr>
    </a:lvl3pPr>
    <a:lvl4pPr marL="16002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mn-cs"/>
      </a:defRPr>
    </a:lvl4pPr>
    <a:lvl5pPr marL="20574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pitchFamily="16"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1074" name="Rectangle 8"/>
          <p:cNvSpPr>
            <a:spLocks noGrp="1" noChangeArrowheads="1"/>
          </p:cNvSpPr>
          <p:nvPr>
            <p:ph type="sldNum"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a:lstStyle>
            <a:lvl1pPr eaLnBrk="0" hangingPunct="0">
              <a:tabLst>
                <a:tab pos="723900" algn="l"/>
                <a:tab pos="1447800" algn="l"/>
                <a:tab pos="2171700" algn="l"/>
                <a:tab pos="2895600" algn="l"/>
              </a:tabLst>
              <a:defRPr sz="2400">
                <a:solidFill>
                  <a:schemeClr val="bg1"/>
                </a:solidFill>
                <a:latin typeface="Arial" charset="0"/>
                <a:ea typeface="ＭＳ Ｐゴシック" charset="0"/>
                <a:cs typeface="ＭＳ Ｐゴシック" charset="0"/>
              </a:defRPr>
            </a:lvl1pPr>
            <a:lvl2pPr marL="742950" indent="-285750" eaLnBrk="0" hangingPunct="0">
              <a:tabLst>
                <a:tab pos="723900" algn="l"/>
                <a:tab pos="1447800" algn="l"/>
                <a:tab pos="2171700" algn="l"/>
                <a:tab pos="2895600" algn="l"/>
              </a:tabLst>
              <a:defRPr sz="2400">
                <a:solidFill>
                  <a:schemeClr val="bg1"/>
                </a:solidFill>
                <a:latin typeface="Arial" charset="0"/>
                <a:ea typeface="ＭＳ Ｐゴシック" charset="0"/>
              </a:defRPr>
            </a:lvl2pPr>
            <a:lvl3pPr marL="1143000" indent="-228600" eaLnBrk="0" hangingPunct="0">
              <a:tabLst>
                <a:tab pos="723900" algn="l"/>
                <a:tab pos="1447800" algn="l"/>
                <a:tab pos="2171700" algn="l"/>
                <a:tab pos="2895600" algn="l"/>
              </a:tabLst>
              <a:defRPr sz="2400">
                <a:solidFill>
                  <a:schemeClr val="bg1"/>
                </a:solidFill>
                <a:latin typeface="Arial" charset="0"/>
                <a:ea typeface="ＭＳ Ｐゴシック" charset="0"/>
              </a:defRPr>
            </a:lvl3pPr>
            <a:lvl4pPr marL="1600200" indent="-228600" eaLnBrk="0" hangingPunct="0">
              <a:tabLst>
                <a:tab pos="723900" algn="l"/>
                <a:tab pos="1447800" algn="l"/>
                <a:tab pos="2171700" algn="l"/>
                <a:tab pos="2895600" algn="l"/>
              </a:tabLst>
              <a:defRPr sz="2400">
                <a:solidFill>
                  <a:schemeClr val="bg1"/>
                </a:solidFill>
                <a:latin typeface="Arial" charset="0"/>
                <a:ea typeface="ＭＳ Ｐゴシック" charset="0"/>
              </a:defRPr>
            </a:lvl4pPr>
            <a:lvl5pPr marL="2057400" indent="-228600" eaLnBrk="0" hangingPunct="0">
              <a:tabLst>
                <a:tab pos="723900" algn="l"/>
                <a:tab pos="1447800" algn="l"/>
                <a:tab pos="2171700" algn="l"/>
                <a:tab pos="2895600" algn="l"/>
              </a:tabLst>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tabLst>
                <a:tab pos="723900" algn="l"/>
                <a:tab pos="1447800" algn="l"/>
                <a:tab pos="2171700" algn="l"/>
                <a:tab pos="2895600" algn="l"/>
              </a:tabLst>
              <a:defRPr sz="2400">
                <a:solidFill>
                  <a:schemeClr val="bg1"/>
                </a:solidFill>
                <a:latin typeface="Arial" charset="0"/>
                <a:ea typeface="ＭＳ Ｐゴシック" charset="0"/>
              </a:defRPr>
            </a:lvl9pPr>
          </a:lstStyle>
          <a:p>
            <a:pPr marL="0" marR="0" lvl="0" indent="0" algn="r" defTabSz="455613"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fld id="{F1381A4B-6BA4-C747-B077-B0384DCAE4F0}" type="slidenum">
              <a:rPr kumimoji="0" lang="en-US" sz="1200" b="0" i="0" u="none" strike="noStrike" kern="1200" cap="none" spc="0" normalizeH="0" baseline="0" noProof="0">
                <a:ln>
                  <a:noFill/>
                </a:ln>
                <a:solidFill>
                  <a:srgbClr val="000000"/>
                </a:solidFill>
                <a:effectLst/>
                <a:uLnTx/>
                <a:uFillTx/>
                <a:latin typeface="Calibri" charset="0"/>
                <a:ea typeface="ＭＳ Ｐゴシック" charset="0"/>
              </a:rPr>
              <a:pPr marL="0" marR="0" lvl="0" indent="0" algn="r" defTabSz="455613"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t>1</a:t>
            </a:fld>
            <a:endParaRPr kumimoji="0" lang="en-US" sz="1200" b="0" i="0" u="none" strike="noStrike" kern="1200" cap="none" spc="0" normalizeH="0" baseline="0" noProof="0">
              <a:ln>
                <a:noFill/>
              </a:ln>
              <a:solidFill>
                <a:srgbClr val="000000"/>
              </a:solidFill>
              <a:effectLst/>
              <a:uLnTx/>
              <a:uFillTx/>
              <a:latin typeface="Calibri" charset="0"/>
              <a:ea typeface="ＭＳ Ｐゴシック" charset="0"/>
            </a:endParaRPr>
          </a:p>
        </p:txBody>
      </p:sp>
      <p:sp>
        <p:nvSpPr>
          <p:cNvPr id="131075" name="Text Box 1"/>
          <p:cNvSpPr txBox="1">
            <a:spLocks noChangeArrowheads="1"/>
          </p:cNvSpPr>
          <p:nvPr/>
        </p:nvSpPr>
        <p:spPr bwMode="auto">
          <a:xfrm>
            <a:off x="1143000" y="685800"/>
            <a:ext cx="4572000" cy="3429000"/>
          </a:xfrm>
          <a:prstGeom prst="rect">
            <a:avLst/>
          </a:prstGeom>
          <a:solidFill>
            <a:srgbClr val="FFFFFF"/>
          </a:solidFill>
          <a:ln w="9525">
            <a:solidFill>
              <a:srgbClr val="000000"/>
            </a:solidFill>
            <a:miter lim="800000"/>
            <a:headEnd/>
            <a:tailEnd/>
          </a:ln>
        </p:spPr>
        <p:txBody>
          <a:bodyPr wrap="none" anchor="ctr"/>
          <a:lstStyle>
            <a:lvl1pPr eaLnBrk="0" hangingPunct="0">
              <a:defRPr sz="2400">
                <a:solidFill>
                  <a:schemeClr val="bg1"/>
                </a:solidFill>
                <a:latin typeface="Arial" charset="0"/>
                <a:ea typeface="ＭＳ Ｐゴシック" charset="0"/>
                <a:cs typeface="ＭＳ Ｐゴシック" charset="0"/>
              </a:defRPr>
            </a:lvl1pPr>
            <a:lvl2pPr marL="742950" indent="-285750" eaLnBrk="0" hangingPunct="0">
              <a:defRPr sz="2400">
                <a:solidFill>
                  <a:schemeClr val="bg1"/>
                </a:solidFill>
                <a:latin typeface="Arial" charset="0"/>
                <a:ea typeface="ＭＳ Ｐゴシック" charset="0"/>
              </a:defRPr>
            </a:lvl2pPr>
            <a:lvl3pPr marL="1143000" indent="-228600" eaLnBrk="0" hangingPunct="0">
              <a:defRPr sz="2400">
                <a:solidFill>
                  <a:schemeClr val="bg1"/>
                </a:solidFill>
                <a:latin typeface="Arial" charset="0"/>
                <a:ea typeface="ＭＳ Ｐゴシック" charset="0"/>
              </a:defRPr>
            </a:lvl3pPr>
            <a:lvl4pPr marL="1600200" indent="-228600" eaLnBrk="0" hangingPunct="0">
              <a:defRPr sz="2400">
                <a:solidFill>
                  <a:schemeClr val="bg1"/>
                </a:solidFill>
                <a:latin typeface="Arial" charset="0"/>
                <a:ea typeface="ＭＳ Ｐゴシック" charset="0"/>
              </a:defRPr>
            </a:lvl4pPr>
            <a:lvl5pPr marL="2057400" indent="-228600" eaLnBrk="0" hangingPunct="0">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455613"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srgbClr val="FFFFFF"/>
              </a:solidFill>
              <a:effectLst/>
              <a:uLnTx/>
              <a:uFillTx/>
              <a:latin typeface="Arial" charset="0"/>
              <a:ea typeface="ＭＳ Ｐゴシック" charset="0"/>
            </a:endParaRPr>
          </a:p>
        </p:txBody>
      </p:sp>
      <p:sp>
        <p:nvSpPr>
          <p:cNvPr id="131076" name="Rectangle 2"/>
          <p:cNvSpPr>
            <a:spLocks noGrp="1" noChangeArrowheads="1"/>
          </p:cNvSpPr>
          <p:nvPr>
            <p:ph type="body"/>
          </p:nvPr>
        </p:nvSpPr>
        <p:spPr>
          <a:xfrm>
            <a:off x="685800" y="4343400"/>
            <a:ext cx="5484813" cy="4114800"/>
          </a:xfr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FAA26D3D-D897-4be2-8F04-BA451C77F1D7}">
              <ma14:placeholderFlag xmlns:ma14="http://schemas.microsoft.com/office/mac/drawingml/2011/main" xmlns="" val="1"/>
            </a:ext>
          </a:extLst>
        </p:spPr>
        <p:txBody>
          <a:bodyPr wrap="none" anchor="ctr"/>
          <a:lstStyle/>
          <a:p>
            <a:endParaRPr lang="en-US">
              <a:latin typeface="Times New Roman" charset="0"/>
              <a:ea typeface="ＭＳ Ｐゴシック" charset="0"/>
              <a:cs typeface="ＭＳ Ｐゴシック" charset="0"/>
            </a:endParaRPr>
          </a:p>
        </p:txBody>
      </p:sp>
    </p:spTree>
    <p:extLst>
      <p:ext uri="{BB962C8B-B14F-4D97-AF65-F5344CB8AC3E}">
        <p14:creationId xmlns:p14="http://schemas.microsoft.com/office/powerpoint/2010/main" val="1568192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defTabSz="457200"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fld id="{D7113CB9-9A72-F24E-8D2E-4CA3AFA73C24}" type="slidenum">
              <a:rPr kumimoji="0" lang="en-US" sz="1200" b="0" i="0" u="none" strike="noStrike" kern="1200" cap="none" spc="0" normalizeH="0" baseline="0" noProof="0" smtClean="0">
                <a:ln>
                  <a:noFill/>
                </a:ln>
                <a:solidFill>
                  <a:srgbClr val="000000"/>
                </a:solidFill>
                <a:effectLst/>
                <a:uLnTx/>
                <a:uFillTx/>
                <a:latin typeface="Calibri" charset="0"/>
                <a:ea typeface="ＭＳ Ｐゴシック" charset="0"/>
                <a:cs typeface="Arial" charset="0"/>
              </a:rPr>
              <a:pPr marL="0" marR="0" lvl="0" indent="0" algn="r" defTabSz="457200"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t>10</a:t>
            </a:fld>
            <a:endParaRPr kumimoji="0" lang="en-US" sz="1200" b="0" i="0" u="none" strike="noStrike" kern="1200" cap="none" spc="0" normalizeH="0" baseline="0" noProof="0">
              <a:ln>
                <a:noFill/>
              </a:ln>
              <a:solidFill>
                <a:srgbClr val="000000"/>
              </a:solidFill>
              <a:effectLst/>
              <a:uLnTx/>
              <a:uFillTx/>
              <a:latin typeface="Calibri" charset="0"/>
              <a:ea typeface="ＭＳ Ｐゴシック" charset="0"/>
              <a:cs typeface="Arial" charset="0"/>
            </a:endParaRPr>
          </a:p>
        </p:txBody>
      </p:sp>
    </p:spTree>
    <p:extLst>
      <p:ext uri="{BB962C8B-B14F-4D97-AF65-F5344CB8AC3E}">
        <p14:creationId xmlns:p14="http://schemas.microsoft.com/office/powerpoint/2010/main" val="2470374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defTabSz="457200"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fld id="{D7113CB9-9A72-F24E-8D2E-4CA3AFA73C24}" type="slidenum">
              <a:rPr kumimoji="0" lang="en-US" sz="1200" b="0" i="0" u="none" strike="noStrike" kern="1200" cap="none" spc="0" normalizeH="0" baseline="0" noProof="0" smtClean="0">
                <a:ln>
                  <a:noFill/>
                </a:ln>
                <a:solidFill>
                  <a:srgbClr val="000000"/>
                </a:solidFill>
                <a:effectLst/>
                <a:uLnTx/>
                <a:uFillTx/>
                <a:latin typeface="Calibri" charset="0"/>
                <a:ea typeface="ＭＳ Ｐゴシック" charset="0"/>
                <a:cs typeface="Arial" charset="0"/>
              </a:rPr>
              <a:pPr marL="0" marR="0" lvl="0" indent="0" algn="r" defTabSz="457200" rtl="0" eaLnBrk="1" fontAlgn="base" latinLnBrk="0" hangingPunct="1">
                <a:lnSpc>
                  <a:spcPct val="100000"/>
                </a:lnSpc>
                <a:spcBef>
                  <a:spcPct val="0"/>
                </a:spcBef>
                <a:spcAft>
                  <a:spcPct val="0"/>
                </a:spcAft>
                <a:buClr>
                  <a:srgbClr val="000000"/>
                </a:buClr>
                <a:buSzPct val="100000"/>
                <a:buFont typeface="Times New Roman" charset="0"/>
                <a:buNone/>
                <a:tabLst>
                  <a:tab pos="723900" algn="l"/>
                  <a:tab pos="1447800" algn="l"/>
                  <a:tab pos="2171700" algn="l"/>
                  <a:tab pos="2895600" algn="l"/>
                </a:tabLst>
                <a:defRPr/>
              </a:pPr>
              <a:t>11</a:t>
            </a:fld>
            <a:endParaRPr kumimoji="0" lang="en-US" sz="1200" b="0" i="0" u="none" strike="noStrike" kern="1200" cap="none" spc="0" normalizeH="0" baseline="0" noProof="0">
              <a:ln>
                <a:noFill/>
              </a:ln>
              <a:solidFill>
                <a:srgbClr val="000000"/>
              </a:solidFill>
              <a:effectLst/>
              <a:uLnTx/>
              <a:uFillTx/>
              <a:latin typeface="Calibri" charset="0"/>
              <a:ea typeface="ＭＳ Ｐゴシック" charset="0"/>
              <a:cs typeface="Arial" charset="0"/>
            </a:endParaRPr>
          </a:p>
        </p:txBody>
      </p:sp>
    </p:spTree>
    <p:extLst>
      <p:ext uri="{BB962C8B-B14F-4D97-AF65-F5344CB8AC3E}">
        <p14:creationId xmlns:p14="http://schemas.microsoft.com/office/powerpoint/2010/main" val="3803961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191966"/>
                </a:solidFill>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Slide Number Placeholder 3"/>
          <p:cNvSpPr>
            <a:spLocks noGrp="1" noChangeArrowheads="1"/>
          </p:cNvSpPr>
          <p:nvPr>
            <p:ph type="sldNum" idx="10"/>
          </p:nvPr>
        </p:nvSpPr>
        <p:spPr>
          <a:xfrm>
            <a:off x="3124200" y="6229350"/>
            <a:ext cx="2130425" cy="473075"/>
          </a:xfrm>
          <a:prstGeom prst="rect">
            <a:avLst/>
          </a:prstGeom>
        </p:spPr>
        <p:txBody>
          <a:bodyPr/>
          <a:lstStyle>
            <a:lvl1pPr>
              <a:defRPr/>
            </a:lvl1pPr>
          </a:lstStyle>
          <a:p>
            <a:pPr>
              <a:defRPr/>
            </a:pPr>
            <a:fld id="{365B7102-0CB9-2C4E-AEDB-C4FD3D7C4C68}" type="slidenum">
              <a:rPr lang="en-US"/>
              <a:pPr>
                <a:defRPr/>
              </a:pPr>
              <a:t>‹#›</a:t>
            </a:fld>
            <a:endParaRPr lang="en-US"/>
          </a:p>
        </p:txBody>
      </p:sp>
    </p:spTree>
    <p:extLst>
      <p:ext uri="{BB962C8B-B14F-4D97-AF65-F5344CB8AC3E}">
        <p14:creationId xmlns:p14="http://schemas.microsoft.com/office/powerpoint/2010/main" val="4006404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937500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1885790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7354328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8" name="Footer Placeholder 7"/>
          <p:cNvSpPr>
            <a:spLocks noGrp="1"/>
          </p:cNvSpPr>
          <p:nvPr>
            <p:ph type="ftr" sz="quarter" idx="11"/>
          </p:nvPr>
        </p:nvSpPr>
        <p:spPr/>
        <p:txBody>
          <a:bodyPr/>
          <a:lstStyle/>
          <a:p>
            <a:endParaRPr lang="en-US">
              <a:solidFill>
                <a:prstClr val="black">
                  <a:tint val="75000"/>
                </a:prstClr>
              </a:solidFill>
              <a:latin typeface="Calibri"/>
            </a:endParaRPr>
          </a:p>
        </p:txBody>
      </p:sp>
      <p:sp>
        <p:nvSpPr>
          <p:cNvPr id="9" name="Slide Number Placeholder 8"/>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8448177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4" name="Footer Placeholder 3"/>
          <p:cNvSpPr>
            <a:spLocks noGrp="1"/>
          </p:cNvSpPr>
          <p:nvPr>
            <p:ph type="ftr" sz="quarter" idx="11"/>
          </p:nvPr>
        </p:nvSpPr>
        <p:spPr/>
        <p:txBody>
          <a:bodyPr/>
          <a:lstStyle/>
          <a:p>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2513154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3" name="Footer Placeholder 2"/>
          <p:cNvSpPr>
            <a:spLocks noGrp="1"/>
          </p:cNvSpPr>
          <p:nvPr>
            <p:ph type="ftr" sz="quarter" idx="11"/>
          </p:nvPr>
        </p:nvSpPr>
        <p:spPr/>
        <p:txBody>
          <a:bodyPr/>
          <a:lstStyle/>
          <a:p>
            <a:endParaRPr lang="en-US">
              <a:solidFill>
                <a:prstClr val="black">
                  <a:tint val="75000"/>
                </a:prstClr>
              </a:solidFill>
              <a:latin typeface="Calibri"/>
            </a:endParaRPr>
          </a:p>
        </p:txBody>
      </p:sp>
      <p:sp>
        <p:nvSpPr>
          <p:cNvPr id="4" name="Slide Number Placeholder 3"/>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6111952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0093734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7672493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8757124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513310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p:cNvSpPr>
            <a:spLocks noGrp="1" noChangeArrowheads="1"/>
          </p:cNvSpPr>
          <p:nvPr>
            <p:ph type="sldNum" idx="10"/>
          </p:nvPr>
        </p:nvSpPr>
        <p:spPr>
          <a:xfrm>
            <a:off x="6858000" y="6248400"/>
            <a:ext cx="2130425" cy="473075"/>
          </a:xfrm>
          <a:prstGeom prst="rect">
            <a:avLst/>
          </a:prstGeom>
        </p:spPr>
        <p:txBody>
          <a:bodyPr/>
          <a:lstStyle>
            <a:lvl1pPr>
              <a:defRPr>
                <a:ea typeface="ＭＳ Ｐゴシック" charset="-128"/>
                <a:cs typeface="ＭＳ Ｐゴシック" charset="-128"/>
              </a:defRPr>
            </a:lvl1pPr>
          </a:lstStyle>
          <a:p>
            <a:pPr>
              <a:defRPr/>
            </a:pPr>
            <a:fld id="{D7740E11-9CFB-B54D-84A8-E9F7C80E41CB}" type="slidenum">
              <a:rPr lang="en-US"/>
              <a:pPr>
                <a:defRPr/>
              </a:pPr>
              <a:t>‹#›</a:t>
            </a:fld>
            <a:r>
              <a:rPr lang="en-US"/>
              <a:t> of 12</a:t>
            </a:r>
          </a:p>
        </p:txBody>
      </p:sp>
    </p:spTree>
    <p:extLst>
      <p:ext uri="{BB962C8B-B14F-4D97-AF65-F5344CB8AC3E}">
        <p14:creationId xmlns:p14="http://schemas.microsoft.com/office/powerpoint/2010/main" val="1704111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196" indent="0" algn="ctr">
              <a:buNone/>
              <a:defRPr/>
            </a:lvl2pPr>
            <a:lvl3pPr marL="914391" indent="0" algn="ctr">
              <a:buNone/>
              <a:defRPr/>
            </a:lvl3pPr>
            <a:lvl4pPr marL="1371587" indent="0" algn="ctr">
              <a:buNone/>
              <a:defRPr/>
            </a:lvl4pPr>
            <a:lvl5pPr marL="1828782" indent="0" algn="ctr">
              <a:buNone/>
              <a:defRPr/>
            </a:lvl5pPr>
            <a:lvl6pPr marL="2285978" indent="0" algn="ctr">
              <a:buNone/>
              <a:defRPr/>
            </a:lvl6pPr>
            <a:lvl7pPr marL="2743173" indent="0" algn="ctr">
              <a:buNone/>
              <a:defRPr/>
            </a:lvl7pPr>
            <a:lvl8pPr marL="3200368" indent="0" algn="ctr">
              <a:buNone/>
              <a:defRPr/>
            </a:lvl8pPr>
            <a:lvl9pPr marL="3657563" indent="0" algn="ctr">
              <a:buNone/>
              <a:defRPr/>
            </a:lvl9pPr>
          </a:lstStyle>
          <a:p>
            <a:r>
              <a:rPr lang="en-US"/>
              <a:t>Click to edit Master subtitle style</a:t>
            </a:r>
          </a:p>
        </p:txBody>
      </p:sp>
      <p:sp>
        <p:nvSpPr>
          <p:cNvPr id="4" name="Rectangle 10"/>
          <p:cNvSpPr>
            <a:spLocks noGrp="1" noChangeArrowheads="1"/>
          </p:cNvSpPr>
          <p:nvPr>
            <p:ph type="sldNum" idx="10"/>
          </p:nvPr>
        </p:nvSpPr>
        <p:spPr>
          <a:ln/>
        </p:spPr>
        <p:txBody>
          <a:bodyPr/>
          <a:lstStyle>
            <a:lvl1pPr>
              <a:defRPr/>
            </a:lvl1pPr>
          </a:lstStyle>
          <a:p>
            <a:pPr>
              <a:defRPr/>
            </a:pPr>
            <a:fld id="{3EF2BFBA-78EF-484A-8206-DC86EA7E571F}" type="slidenum">
              <a:rPr lang="en-US"/>
              <a:pPr>
                <a:defRPr/>
              </a:pPr>
              <a:t>‹#›</a:t>
            </a:fld>
            <a:endParaRPr lang="en-US"/>
          </a:p>
        </p:txBody>
      </p:sp>
    </p:spTree>
    <p:extLst>
      <p:ext uri="{BB962C8B-B14F-4D97-AF65-F5344CB8AC3E}">
        <p14:creationId xmlns:p14="http://schemas.microsoft.com/office/powerpoint/2010/main" val="8366040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p:cNvSpPr>
            <a:spLocks noGrp="1" noChangeArrowheads="1"/>
          </p:cNvSpPr>
          <p:nvPr>
            <p:ph type="sldNum" idx="10"/>
          </p:nvPr>
        </p:nvSpPr>
        <p:spPr>
          <a:ln/>
        </p:spPr>
        <p:txBody>
          <a:bodyPr/>
          <a:lstStyle>
            <a:lvl1pPr>
              <a:defRPr/>
            </a:lvl1pPr>
          </a:lstStyle>
          <a:p>
            <a:pPr>
              <a:defRPr/>
            </a:pPr>
            <a:fld id="{51B5D161-A22C-4247-857F-C6A443B2F921}" type="slidenum">
              <a:rPr lang="en-US"/>
              <a:pPr>
                <a:defRPr/>
              </a:pPr>
              <a:t>‹#›</a:t>
            </a:fld>
            <a:endParaRPr lang="en-US"/>
          </a:p>
        </p:txBody>
      </p:sp>
    </p:spTree>
    <p:extLst>
      <p:ext uri="{BB962C8B-B14F-4D97-AF65-F5344CB8AC3E}">
        <p14:creationId xmlns:p14="http://schemas.microsoft.com/office/powerpoint/2010/main" val="39379233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4" y="2906714"/>
            <a:ext cx="7772400" cy="1500187"/>
          </a:xfrm>
        </p:spPr>
        <p:txBody>
          <a:bodyPr anchor="b"/>
          <a:lstStyle>
            <a:lvl1pPr marL="0" indent="0">
              <a:buNone/>
              <a:defRPr sz="2000"/>
            </a:lvl1pPr>
            <a:lvl2pPr marL="457196" indent="0">
              <a:buNone/>
              <a:defRPr sz="1800"/>
            </a:lvl2pPr>
            <a:lvl3pPr marL="914391" indent="0">
              <a:buNone/>
              <a:defRPr sz="1600"/>
            </a:lvl3pPr>
            <a:lvl4pPr marL="1371587" indent="0">
              <a:buNone/>
              <a:defRPr sz="1400"/>
            </a:lvl4pPr>
            <a:lvl5pPr marL="1828782" indent="0">
              <a:buNone/>
              <a:defRPr sz="1400"/>
            </a:lvl5pPr>
            <a:lvl6pPr marL="2285978" indent="0">
              <a:buNone/>
              <a:defRPr sz="1400"/>
            </a:lvl6pPr>
            <a:lvl7pPr marL="2743173" indent="0">
              <a:buNone/>
              <a:defRPr sz="1400"/>
            </a:lvl7pPr>
            <a:lvl8pPr marL="3200368" indent="0">
              <a:buNone/>
              <a:defRPr sz="1400"/>
            </a:lvl8pPr>
            <a:lvl9pPr marL="3657563" indent="0">
              <a:buNone/>
              <a:defRPr sz="1400"/>
            </a:lvl9pPr>
          </a:lstStyle>
          <a:p>
            <a:pPr lvl="0"/>
            <a:r>
              <a:rPr lang="en-US"/>
              <a:t>Click to edit Master text styles</a:t>
            </a:r>
          </a:p>
        </p:txBody>
      </p:sp>
      <p:sp>
        <p:nvSpPr>
          <p:cNvPr id="4" name="Rectangle 10"/>
          <p:cNvSpPr>
            <a:spLocks noGrp="1" noChangeArrowheads="1"/>
          </p:cNvSpPr>
          <p:nvPr>
            <p:ph type="sldNum" idx="10"/>
          </p:nvPr>
        </p:nvSpPr>
        <p:spPr>
          <a:ln/>
        </p:spPr>
        <p:txBody>
          <a:bodyPr/>
          <a:lstStyle>
            <a:lvl1pPr>
              <a:defRPr/>
            </a:lvl1pPr>
          </a:lstStyle>
          <a:p>
            <a:pPr>
              <a:defRPr/>
            </a:pPr>
            <a:fld id="{0199E8A5-9347-1B4B-91F5-2CC7E5FDAFC6}" type="slidenum">
              <a:rPr lang="en-US"/>
              <a:pPr>
                <a:defRPr/>
              </a:pPr>
              <a:t>‹#›</a:t>
            </a:fld>
            <a:endParaRPr lang="en-US"/>
          </a:p>
        </p:txBody>
      </p:sp>
    </p:spTree>
    <p:extLst>
      <p:ext uri="{BB962C8B-B14F-4D97-AF65-F5344CB8AC3E}">
        <p14:creationId xmlns:p14="http://schemas.microsoft.com/office/powerpoint/2010/main" val="33014284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1" y="1600200"/>
            <a:ext cx="4037013"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600200"/>
            <a:ext cx="4037012"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
          <p:cNvSpPr>
            <a:spLocks noGrp="1" noChangeArrowheads="1"/>
          </p:cNvSpPr>
          <p:nvPr>
            <p:ph type="sldNum" idx="10"/>
          </p:nvPr>
        </p:nvSpPr>
        <p:spPr>
          <a:ln/>
        </p:spPr>
        <p:txBody>
          <a:bodyPr/>
          <a:lstStyle>
            <a:lvl1pPr>
              <a:defRPr/>
            </a:lvl1pPr>
          </a:lstStyle>
          <a:p>
            <a:pPr>
              <a:defRPr/>
            </a:pPr>
            <a:fld id="{0FD22ED6-FAF1-4B45-BC79-487DDDE60F9B}" type="slidenum">
              <a:rPr lang="en-US"/>
              <a:pPr>
                <a:defRPr/>
              </a:pPr>
              <a:t>‹#›</a:t>
            </a:fld>
            <a:endParaRPr lang="en-US"/>
          </a:p>
        </p:txBody>
      </p:sp>
    </p:spTree>
    <p:extLst>
      <p:ext uri="{BB962C8B-B14F-4D97-AF65-F5344CB8AC3E}">
        <p14:creationId xmlns:p14="http://schemas.microsoft.com/office/powerpoint/2010/main" val="40782321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196" indent="0">
              <a:buNone/>
              <a:defRPr sz="2000" b="1"/>
            </a:lvl2pPr>
            <a:lvl3pPr marL="914391" indent="0">
              <a:buNone/>
              <a:defRPr sz="1800" b="1"/>
            </a:lvl3pPr>
            <a:lvl4pPr marL="1371587" indent="0">
              <a:buNone/>
              <a:defRPr sz="1600" b="1"/>
            </a:lvl4pPr>
            <a:lvl5pPr marL="1828782" indent="0">
              <a:buNone/>
              <a:defRPr sz="1600" b="1"/>
            </a:lvl5pPr>
            <a:lvl6pPr marL="2285978" indent="0">
              <a:buNone/>
              <a:defRPr sz="1600" b="1"/>
            </a:lvl6pPr>
            <a:lvl7pPr marL="2743173" indent="0">
              <a:buNone/>
              <a:defRPr sz="1600" b="1"/>
            </a:lvl7pPr>
            <a:lvl8pPr marL="3200368" indent="0">
              <a:buNone/>
              <a:defRPr sz="1600" b="1"/>
            </a:lvl8pPr>
            <a:lvl9pPr marL="3657563"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196" indent="0">
              <a:buNone/>
              <a:defRPr sz="2000" b="1"/>
            </a:lvl2pPr>
            <a:lvl3pPr marL="914391" indent="0">
              <a:buNone/>
              <a:defRPr sz="1800" b="1"/>
            </a:lvl3pPr>
            <a:lvl4pPr marL="1371587" indent="0">
              <a:buNone/>
              <a:defRPr sz="1600" b="1"/>
            </a:lvl4pPr>
            <a:lvl5pPr marL="1828782" indent="0">
              <a:buNone/>
              <a:defRPr sz="1600" b="1"/>
            </a:lvl5pPr>
            <a:lvl6pPr marL="2285978" indent="0">
              <a:buNone/>
              <a:defRPr sz="1600" b="1"/>
            </a:lvl6pPr>
            <a:lvl7pPr marL="2743173" indent="0">
              <a:buNone/>
              <a:defRPr sz="1600" b="1"/>
            </a:lvl7pPr>
            <a:lvl8pPr marL="3200368" indent="0">
              <a:buNone/>
              <a:defRPr sz="1600" b="1"/>
            </a:lvl8pPr>
            <a:lvl9pPr marL="365756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
          <p:cNvSpPr>
            <a:spLocks noGrp="1" noChangeArrowheads="1"/>
          </p:cNvSpPr>
          <p:nvPr>
            <p:ph type="sldNum" idx="10"/>
          </p:nvPr>
        </p:nvSpPr>
        <p:spPr>
          <a:ln/>
        </p:spPr>
        <p:txBody>
          <a:bodyPr/>
          <a:lstStyle>
            <a:lvl1pPr>
              <a:defRPr/>
            </a:lvl1pPr>
          </a:lstStyle>
          <a:p>
            <a:pPr>
              <a:defRPr/>
            </a:pPr>
            <a:fld id="{E6632B2D-DA4D-4B40-958B-B363266D4DBD}" type="slidenum">
              <a:rPr lang="en-US"/>
              <a:pPr>
                <a:defRPr/>
              </a:pPr>
              <a:t>‹#›</a:t>
            </a:fld>
            <a:endParaRPr lang="en-US"/>
          </a:p>
        </p:txBody>
      </p:sp>
    </p:spTree>
    <p:extLst>
      <p:ext uri="{BB962C8B-B14F-4D97-AF65-F5344CB8AC3E}">
        <p14:creationId xmlns:p14="http://schemas.microsoft.com/office/powerpoint/2010/main" val="36657291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
          <p:cNvSpPr>
            <a:spLocks noGrp="1" noChangeArrowheads="1"/>
          </p:cNvSpPr>
          <p:nvPr>
            <p:ph type="sldNum" idx="10"/>
          </p:nvPr>
        </p:nvSpPr>
        <p:spPr>
          <a:ln/>
        </p:spPr>
        <p:txBody>
          <a:bodyPr/>
          <a:lstStyle>
            <a:lvl1pPr>
              <a:defRPr/>
            </a:lvl1pPr>
          </a:lstStyle>
          <a:p>
            <a:pPr>
              <a:defRPr/>
            </a:pPr>
            <a:fld id="{8C9C4618-977F-9A43-B101-257643A5F57D}" type="slidenum">
              <a:rPr lang="en-US"/>
              <a:pPr>
                <a:defRPr/>
              </a:pPr>
              <a:t>‹#›</a:t>
            </a:fld>
            <a:endParaRPr lang="en-US"/>
          </a:p>
        </p:txBody>
      </p:sp>
    </p:spTree>
    <p:extLst>
      <p:ext uri="{BB962C8B-B14F-4D97-AF65-F5344CB8AC3E}">
        <p14:creationId xmlns:p14="http://schemas.microsoft.com/office/powerpoint/2010/main" val="3513232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
          <p:cNvSpPr>
            <a:spLocks noGrp="1" noChangeArrowheads="1"/>
          </p:cNvSpPr>
          <p:nvPr>
            <p:ph type="sldNum" idx="10"/>
          </p:nvPr>
        </p:nvSpPr>
        <p:spPr>
          <a:ln/>
        </p:spPr>
        <p:txBody>
          <a:bodyPr/>
          <a:lstStyle>
            <a:lvl1pPr>
              <a:defRPr/>
            </a:lvl1pPr>
          </a:lstStyle>
          <a:p>
            <a:pPr>
              <a:defRPr/>
            </a:pPr>
            <a:fld id="{B6FC7728-352E-004D-A1AF-300A41022636}" type="slidenum">
              <a:rPr lang="en-US"/>
              <a:pPr>
                <a:defRPr/>
              </a:pPr>
              <a:t>‹#›</a:t>
            </a:fld>
            <a:endParaRPr lang="en-US"/>
          </a:p>
        </p:txBody>
      </p:sp>
    </p:spTree>
    <p:extLst>
      <p:ext uri="{BB962C8B-B14F-4D97-AF65-F5344CB8AC3E}">
        <p14:creationId xmlns:p14="http://schemas.microsoft.com/office/powerpoint/2010/main" val="14532439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1"/>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1"/>
            <a:ext cx="3008313" cy="4691063"/>
          </a:xfrm>
        </p:spPr>
        <p:txBody>
          <a:bodyPr/>
          <a:lstStyle>
            <a:lvl1pPr marL="0" indent="0">
              <a:buNone/>
              <a:defRPr sz="1400"/>
            </a:lvl1pPr>
            <a:lvl2pPr marL="457196" indent="0">
              <a:buNone/>
              <a:defRPr sz="1200"/>
            </a:lvl2pPr>
            <a:lvl3pPr marL="914391" indent="0">
              <a:buNone/>
              <a:defRPr sz="1000"/>
            </a:lvl3pPr>
            <a:lvl4pPr marL="1371587" indent="0">
              <a:buNone/>
              <a:defRPr sz="900"/>
            </a:lvl4pPr>
            <a:lvl5pPr marL="1828782" indent="0">
              <a:buNone/>
              <a:defRPr sz="900"/>
            </a:lvl5pPr>
            <a:lvl6pPr marL="2285978" indent="0">
              <a:buNone/>
              <a:defRPr sz="900"/>
            </a:lvl6pPr>
            <a:lvl7pPr marL="2743173" indent="0">
              <a:buNone/>
              <a:defRPr sz="900"/>
            </a:lvl7pPr>
            <a:lvl8pPr marL="3200368" indent="0">
              <a:buNone/>
              <a:defRPr sz="900"/>
            </a:lvl8pPr>
            <a:lvl9pPr marL="3657563" indent="0">
              <a:buNone/>
              <a:defRPr sz="900"/>
            </a:lvl9pPr>
          </a:lstStyle>
          <a:p>
            <a:pPr lvl="0"/>
            <a:r>
              <a:rPr lang="en-US"/>
              <a:t>Click to edit Master text styles</a:t>
            </a:r>
          </a:p>
        </p:txBody>
      </p:sp>
      <p:sp>
        <p:nvSpPr>
          <p:cNvPr id="5" name="Rectangle 10"/>
          <p:cNvSpPr>
            <a:spLocks noGrp="1" noChangeArrowheads="1"/>
          </p:cNvSpPr>
          <p:nvPr>
            <p:ph type="sldNum" idx="10"/>
          </p:nvPr>
        </p:nvSpPr>
        <p:spPr>
          <a:ln/>
        </p:spPr>
        <p:txBody>
          <a:bodyPr/>
          <a:lstStyle>
            <a:lvl1pPr>
              <a:defRPr/>
            </a:lvl1pPr>
          </a:lstStyle>
          <a:p>
            <a:pPr>
              <a:defRPr/>
            </a:pPr>
            <a:fld id="{F9641143-7D4B-2346-9B10-86BC4E3119A9}" type="slidenum">
              <a:rPr lang="en-US"/>
              <a:pPr>
                <a:defRPr/>
              </a:pPr>
              <a:t>‹#›</a:t>
            </a:fld>
            <a:endParaRPr lang="en-US"/>
          </a:p>
        </p:txBody>
      </p:sp>
    </p:spTree>
    <p:extLst>
      <p:ext uri="{BB962C8B-B14F-4D97-AF65-F5344CB8AC3E}">
        <p14:creationId xmlns:p14="http://schemas.microsoft.com/office/powerpoint/2010/main" val="28246764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6"/>
            <a:ext cx="5486400" cy="4114800"/>
          </a:xfrm>
        </p:spPr>
        <p:txBody>
          <a:bodyPr/>
          <a:lstStyle>
            <a:lvl1pPr marL="0" indent="0">
              <a:buNone/>
              <a:defRPr sz="3200"/>
            </a:lvl1pPr>
            <a:lvl2pPr marL="457196" indent="0">
              <a:buNone/>
              <a:defRPr sz="2800"/>
            </a:lvl2pPr>
            <a:lvl3pPr marL="914391" indent="0">
              <a:buNone/>
              <a:defRPr sz="2400"/>
            </a:lvl3pPr>
            <a:lvl4pPr marL="1371587" indent="0">
              <a:buNone/>
              <a:defRPr sz="2000"/>
            </a:lvl4pPr>
            <a:lvl5pPr marL="1828782" indent="0">
              <a:buNone/>
              <a:defRPr sz="2000"/>
            </a:lvl5pPr>
            <a:lvl6pPr marL="2285978" indent="0">
              <a:buNone/>
              <a:defRPr sz="2000"/>
            </a:lvl6pPr>
            <a:lvl7pPr marL="2743173" indent="0">
              <a:buNone/>
              <a:defRPr sz="2000"/>
            </a:lvl7pPr>
            <a:lvl8pPr marL="3200368" indent="0">
              <a:buNone/>
              <a:defRPr sz="2000"/>
            </a:lvl8pPr>
            <a:lvl9pPr marL="3657563"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196" indent="0">
              <a:buNone/>
              <a:defRPr sz="1200"/>
            </a:lvl2pPr>
            <a:lvl3pPr marL="914391" indent="0">
              <a:buNone/>
              <a:defRPr sz="1000"/>
            </a:lvl3pPr>
            <a:lvl4pPr marL="1371587" indent="0">
              <a:buNone/>
              <a:defRPr sz="900"/>
            </a:lvl4pPr>
            <a:lvl5pPr marL="1828782" indent="0">
              <a:buNone/>
              <a:defRPr sz="900"/>
            </a:lvl5pPr>
            <a:lvl6pPr marL="2285978" indent="0">
              <a:buNone/>
              <a:defRPr sz="900"/>
            </a:lvl6pPr>
            <a:lvl7pPr marL="2743173" indent="0">
              <a:buNone/>
              <a:defRPr sz="900"/>
            </a:lvl7pPr>
            <a:lvl8pPr marL="3200368" indent="0">
              <a:buNone/>
              <a:defRPr sz="900"/>
            </a:lvl8pPr>
            <a:lvl9pPr marL="3657563" indent="0">
              <a:buNone/>
              <a:defRPr sz="900"/>
            </a:lvl9pPr>
          </a:lstStyle>
          <a:p>
            <a:pPr lvl="0"/>
            <a:r>
              <a:rPr lang="en-US"/>
              <a:t>Click to edit Master text styles</a:t>
            </a:r>
          </a:p>
        </p:txBody>
      </p:sp>
      <p:sp>
        <p:nvSpPr>
          <p:cNvPr id="5" name="Rectangle 10"/>
          <p:cNvSpPr>
            <a:spLocks noGrp="1" noChangeArrowheads="1"/>
          </p:cNvSpPr>
          <p:nvPr>
            <p:ph type="sldNum" idx="10"/>
          </p:nvPr>
        </p:nvSpPr>
        <p:spPr>
          <a:ln/>
        </p:spPr>
        <p:txBody>
          <a:bodyPr/>
          <a:lstStyle>
            <a:lvl1pPr>
              <a:defRPr/>
            </a:lvl1pPr>
          </a:lstStyle>
          <a:p>
            <a:pPr>
              <a:defRPr/>
            </a:pPr>
            <a:fld id="{BEE69D0F-F979-E54B-8CA2-4D114FBBC179}" type="slidenum">
              <a:rPr lang="en-US"/>
              <a:pPr>
                <a:defRPr/>
              </a:pPr>
              <a:t>‹#›</a:t>
            </a:fld>
            <a:endParaRPr lang="en-US"/>
          </a:p>
        </p:txBody>
      </p:sp>
    </p:spTree>
    <p:extLst>
      <p:ext uri="{BB962C8B-B14F-4D97-AF65-F5344CB8AC3E}">
        <p14:creationId xmlns:p14="http://schemas.microsoft.com/office/powerpoint/2010/main" val="185160014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p:cNvSpPr>
            <a:spLocks noGrp="1" noChangeArrowheads="1"/>
          </p:cNvSpPr>
          <p:nvPr>
            <p:ph type="sldNum" idx="10"/>
          </p:nvPr>
        </p:nvSpPr>
        <p:spPr>
          <a:ln/>
        </p:spPr>
        <p:txBody>
          <a:bodyPr/>
          <a:lstStyle>
            <a:lvl1pPr>
              <a:defRPr/>
            </a:lvl1pPr>
          </a:lstStyle>
          <a:p>
            <a:pPr>
              <a:defRPr/>
            </a:pPr>
            <a:fld id="{5D47B5D2-CD4C-6947-9C88-4A72705C0945}" type="slidenum">
              <a:rPr lang="en-US"/>
              <a:pPr>
                <a:defRPr/>
              </a:pPr>
              <a:t>‹#›</a:t>
            </a:fld>
            <a:endParaRPr lang="en-US"/>
          </a:p>
        </p:txBody>
      </p:sp>
    </p:spTree>
    <p:extLst>
      <p:ext uri="{BB962C8B-B14F-4D97-AF65-F5344CB8AC3E}">
        <p14:creationId xmlns:p14="http://schemas.microsoft.com/office/powerpoint/2010/main" val="2938232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709915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813" y="-339725"/>
            <a:ext cx="2055812" cy="6051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1" y="-339725"/>
            <a:ext cx="6018213" cy="6051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
          <p:cNvSpPr>
            <a:spLocks noGrp="1" noChangeArrowheads="1"/>
          </p:cNvSpPr>
          <p:nvPr>
            <p:ph type="sldNum" idx="10"/>
          </p:nvPr>
        </p:nvSpPr>
        <p:spPr>
          <a:ln/>
        </p:spPr>
        <p:txBody>
          <a:bodyPr/>
          <a:lstStyle>
            <a:lvl1pPr>
              <a:defRPr/>
            </a:lvl1pPr>
          </a:lstStyle>
          <a:p>
            <a:pPr>
              <a:defRPr/>
            </a:pPr>
            <a:fld id="{6ED678F8-662E-7748-99D6-531684AFBF82}" type="slidenum">
              <a:rPr lang="en-US"/>
              <a:pPr>
                <a:defRPr/>
              </a:pPr>
              <a:t>‹#›</a:t>
            </a:fld>
            <a:endParaRPr lang="en-US"/>
          </a:p>
        </p:txBody>
      </p:sp>
    </p:spTree>
    <p:extLst>
      <p:ext uri="{BB962C8B-B14F-4D97-AF65-F5344CB8AC3E}">
        <p14:creationId xmlns:p14="http://schemas.microsoft.com/office/powerpoint/2010/main" val="42675639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191966"/>
                </a:solidFill>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5"/>
          <p:cNvSpPr>
            <a:spLocks noGrp="1" noChangeArrowheads="1"/>
          </p:cNvSpPr>
          <p:nvPr>
            <p:ph type="sldNum" idx="10"/>
          </p:nvPr>
        </p:nvSpPr>
        <p:spPr>
          <a:ln/>
        </p:spPr>
        <p:txBody>
          <a:bodyPr/>
          <a:lstStyle>
            <a:lvl1pPr>
              <a:defRPr/>
            </a:lvl1pPr>
          </a:lstStyle>
          <a:p>
            <a:pPr>
              <a:defRPr/>
            </a:pPr>
            <a:fld id="{6F1CA001-59EA-D741-99F4-0EFEBCF794F5}" type="slidenum">
              <a:rPr lang="en-US"/>
              <a:pPr>
                <a:defRPr/>
              </a:pPr>
              <a:t>‹#›</a:t>
            </a:fld>
            <a:endParaRPr lang="en-US"/>
          </a:p>
        </p:txBody>
      </p:sp>
    </p:spTree>
    <p:extLst>
      <p:ext uri="{BB962C8B-B14F-4D97-AF65-F5344CB8AC3E}">
        <p14:creationId xmlns:p14="http://schemas.microsoft.com/office/powerpoint/2010/main" val="22128349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400" b="0" baseline="0"/>
            </a:lvl1pPr>
            <a:lvl2pPr>
              <a:defRPr sz="2400" b="0" baseline="0"/>
            </a:lvl2pPr>
            <a:lvl3pPr>
              <a:defRPr sz="2400" b="0" baseline="0"/>
            </a:lvl3pPr>
            <a:lvl4pPr>
              <a:defRPr sz="2000" b="0" baseline="0"/>
            </a:lvl4pPr>
            <a:lvl5pPr>
              <a:defRPr sz="2000" b="0"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5"/>
          <p:cNvSpPr>
            <a:spLocks noGrp="1" noChangeArrowheads="1"/>
          </p:cNvSpPr>
          <p:nvPr>
            <p:ph type="sldNum" idx="10"/>
          </p:nvPr>
        </p:nvSpPr>
        <p:spPr>
          <a:xfrm>
            <a:off x="6858000" y="6248400"/>
            <a:ext cx="2130425" cy="473075"/>
          </a:xfrm>
        </p:spPr>
        <p:txBody>
          <a:bodyPr/>
          <a:lstStyle>
            <a:lvl1pPr>
              <a:buFont typeface="Times New Roman" charset="0"/>
              <a:buNone/>
              <a:defRPr>
                <a:latin typeface="Arial" charset="0"/>
                <a:ea typeface="ＭＳ Ｐゴシック" charset="-128"/>
                <a:cs typeface="ＭＳ Ｐゴシック" charset="-128"/>
              </a:defRPr>
            </a:lvl1pPr>
          </a:lstStyle>
          <a:p>
            <a:pPr>
              <a:defRPr/>
            </a:pPr>
            <a:fld id="{84464B35-2555-2244-9D39-359C0EEFEA78}" type="slidenum">
              <a:rPr lang="en-US"/>
              <a:pPr>
                <a:defRPr/>
              </a:pPr>
              <a:t>‹#›</a:t>
            </a:fld>
            <a:r>
              <a:rPr lang="en-US"/>
              <a:t> of 12</a:t>
            </a:r>
          </a:p>
        </p:txBody>
      </p:sp>
    </p:spTree>
    <p:extLst>
      <p:ext uri="{BB962C8B-B14F-4D97-AF65-F5344CB8AC3E}">
        <p14:creationId xmlns:p14="http://schemas.microsoft.com/office/powerpoint/2010/main" val="60381025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sldNum" idx="10"/>
          </p:nvPr>
        </p:nvSpPr>
        <p:spPr>
          <a:ln/>
        </p:spPr>
        <p:txBody>
          <a:bodyPr/>
          <a:lstStyle>
            <a:lvl1pPr>
              <a:defRPr/>
            </a:lvl1pPr>
          </a:lstStyle>
          <a:p>
            <a:pPr>
              <a:defRPr/>
            </a:pPr>
            <a:fld id="{3C874FD0-1093-1E4F-8326-BB715C54C5F0}" type="slidenum">
              <a:rPr lang="en-US"/>
              <a:pPr>
                <a:defRPr/>
              </a:pPr>
              <a:t>‹#›</a:t>
            </a:fld>
            <a:endParaRPr lang="en-US"/>
          </a:p>
        </p:txBody>
      </p:sp>
    </p:spTree>
    <p:extLst>
      <p:ext uri="{BB962C8B-B14F-4D97-AF65-F5344CB8AC3E}">
        <p14:creationId xmlns:p14="http://schemas.microsoft.com/office/powerpoint/2010/main" val="421779377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7013"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600200"/>
            <a:ext cx="4037012"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sldNum" idx="10"/>
          </p:nvPr>
        </p:nvSpPr>
        <p:spPr>
          <a:ln/>
        </p:spPr>
        <p:txBody>
          <a:bodyPr/>
          <a:lstStyle>
            <a:lvl1pPr>
              <a:defRPr/>
            </a:lvl1pPr>
          </a:lstStyle>
          <a:p>
            <a:pPr>
              <a:defRPr/>
            </a:pPr>
            <a:fld id="{50DD48B6-010A-CF46-AA29-DCF52259D1DB}" type="slidenum">
              <a:rPr lang="en-US"/>
              <a:pPr>
                <a:defRPr/>
              </a:pPr>
              <a:t>‹#›</a:t>
            </a:fld>
            <a:endParaRPr lang="en-US"/>
          </a:p>
        </p:txBody>
      </p:sp>
    </p:spTree>
    <p:extLst>
      <p:ext uri="{BB962C8B-B14F-4D97-AF65-F5344CB8AC3E}">
        <p14:creationId xmlns:p14="http://schemas.microsoft.com/office/powerpoint/2010/main" val="12805666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sldNum" idx="10"/>
          </p:nvPr>
        </p:nvSpPr>
        <p:spPr>
          <a:ln/>
        </p:spPr>
        <p:txBody>
          <a:bodyPr/>
          <a:lstStyle>
            <a:lvl1pPr>
              <a:defRPr/>
            </a:lvl1pPr>
          </a:lstStyle>
          <a:p>
            <a:pPr>
              <a:defRPr/>
            </a:pPr>
            <a:fld id="{3FC06BC4-EFBC-8548-9F97-8448B5787939}" type="slidenum">
              <a:rPr lang="en-US"/>
              <a:pPr>
                <a:defRPr/>
              </a:pPr>
              <a:t>‹#›</a:t>
            </a:fld>
            <a:endParaRPr lang="en-US"/>
          </a:p>
        </p:txBody>
      </p:sp>
    </p:spTree>
    <p:extLst>
      <p:ext uri="{BB962C8B-B14F-4D97-AF65-F5344CB8AC3E}">
        <p14:creationId xmlns:p14="http://schemas.microsoft.com/office/powerpoint/2010/main" val="164345637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A50942C0-3B2C-9841-9E06-F69FDA494A8F}" type="slidenum">
              <a:rPr lang="en-US"/>
              <a:pPr>
                <a:defRPr/>
              </a:pPr>
              <a:t>‹#›</a:t>
            </a:fld>
            <a:endParaRPr lang="en-US"/>
          </a:p>
        </p:txBody>
      </p:sp>
    </p:spTree>
    <p:extLst>
      <p:ext uri="{BB962C8B-B14F-4D97-AF65-F5344CB8AC3E}">
        <p14:creationId xmlns:p14="http://schemas.microsoft.com/office/powerpoint/2010/main" val="52780574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sldNum" idx="10"/>
          </p:nvPr>
        </p:nvSpPr>
        <p:spPr>
          <a:ln/>
        </p:spPr>
        <p:txBody>
          <a:bodyPr/>
          <a:lstStyle>
            <a:lvl1pPr>
              <a:defRPr/>
            </a:lvl1pPr>
          </a:lstStyle>
          <a:p>
            <a:pPr>
              <a:defRPr/>
            </a:pPr>
            <a:fld id="{BB398BA9-2BDC-1D4C-97C6-A2BCA6733E5F}" type="slidenum">
              <a:rPr lang="en-US"/>
              <a:pPr>
                <a:defRPr/>
              </a:pPr>
              <a:t>‹#›</a:t>
            </a:fld>
            <a:endParaRPr lang="en-US"/>
          </a:p>
        </p:txBody>
      </p:sp>
    </p:spTree>
    <p:extLst>
      <p:ext uri="{BB962C8B-B14F-4D97-AF65-F5344CB8AC3E}">
        <p14:creationId xmlns:p14="http://schemas.microsoft.com/office/powerpoint/2010/main" val="223023145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935BE7A3-FFB8-3842-A172-88A483B46416}" type="slidenum">
              <a:rPr lang="en-US"/>
              <a:pPr>
                <a:defRPr/>
              </a:pPr>
              <a:t>‹#›</a:t>
            </a:fld>
            <a:endParaRPr lang="en-US"/>
          </a:p>
        </p:txBody>
      </p:sp>
    </p:spTree>
    <p:extLst>
      <p:ext uri="{BB962C8B-B14F-4D97-AF65-F5344CB8AC3E}">
        <p14:creationId xmlns:p14="http://schemas.microsoft.com/office/powerpoint/2010/main" val="338559153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6067742B-EB47-D447-BCBF-CBF2E6EDE1E1}" type="slidenum">
              <a:rPr lang="en-US"/>
              <a:pPr>
                <a:defRPr/>
              </a:pPr>
              <a:t>‹#›</a:t>
            </a:fld>
            <a:endParaRPr lang="en-US"/>
          </a:p>
        </p:txBody>
      </p:sp>
    </p:spTree>
    <p:extLst>
      <p:ext uri="{BB962C8B-B14F-4D97-AF65-F5344CB8AC3E}">
        <p14:creationId xmlns:p14="http://schemas.microsoft.com/office/powerpoint/2010/main" val="2427956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noChangeArrowheads="1"/>
          </p:cNvSpPr>
          <p:nvPr>
            <p:ph type="sldNum" idx="10"/>
          </p:nvPr>
        </p:nvSpPr>
        <p:spPr>
          <a:xfrm>
            <a:off x="3124200" y="6229350"/>
            <a:ext cx="2130425" cy="473075"/>
          </a:xfrm>
          <a:prstGeom prst="rect">
            <a:avLst/>
          </a:prstGeom>
        </p:spPr>
        <p:txBody>
          <a:bodyPr/>
          <a:lstStyle>
            <a:lvl1pPr>
              <a:defRPr/>
            </a:lvl1pPr>
          </a:lstStyle>
          <a:p>
            <a:pPr>
              <a:defRPr/>
            </a:pPr>
            <a:fld id="{58E93E3D-F40E-5E49-AE61-FB4A0F70F1C0}" type="slidenum">
              <a:rPr lang="en-US"/>
              <a:pPr>
                <a:defRPr/>
              </a:pPr>
              <a:t>‹#›</a:t>
            </a:fld>
            <a:endParaRPr lang="en-US"/>
          </a:p>
        </p:txBody>
      </p:sp>
    </p:spTree>
    <p:extLst>
      <p:ext uri="{BB962C8B-B14F-4D97-AF65-F5344CB8AC3E}">
        <p14:creationId xmlns:p14="http://schemas.microsoft.com/office/powerpoint/2010/main" val="379301591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34D89B93-3D36-D844-AFE0-951C6B7523E3}" type="slidenum">
              <a:rPr lang="en-US"/>
              <a:pPr>
                <a:defRPr/>
              </a:pPr>
              <a:t>‹#›</a:t>
            </a:fld>
            <a:endParaRPr lang="en-US"/>
          </a:p>
        </p:txBody>
      </p:sp>
    </p:spTree>
    <p:extLst>
      <p:ext uri="{BB962C8B-B14F-4D97-AF65-F5344CB8AC3E}">
        <p14:creationId xmlns:p14="http://schemas.microsoft.com/office/powerpoint/2010/main" val="257221215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813" y="-339725"/>
            <a:ext cx="2055812" cy="6051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39725"/>
            <a:ext cx="6018213" cy="6051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EB982E3D-C841-F448-A667-C94BA4404D57}" type="slidenum">
              <a:rPr lang="en-US"/>
              <a:pPr>
                <a:defRPr/>
              </a:pPr>
              <a:t>‹#›</a:t>
            </a:fld>
            <a:endParaRPr lang="en-US"/>
          </a:p>
        </p:txBody>
      </p:sp>
    </p:spTree>
    <p:extLst>
      <p:ext uri="{BB962C8B-B14F-4D97-AF65-F5344CB8AC3E}">
        <p14:creationId xmlns:p14="http://schemas.microsoft.com/office/powerpoint/2010/main" val="220942460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7013" cy="4111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6613" y="1600200"/>
            <a:ext cx="4037012" cy="1979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6613" y="3732213"/>
            <a:ext cx="4037012" cy="1979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a:spLocks noGrp="1" noChangeArrowheads="1"/>
          </p:cNvSpPr>
          <p:nvPr>
            <p:ph type="sldNum" idx="10"/>
          </p:nvPr>
        </p:nvSpPr>
        <p:spPr>
          <a:ln/>
        </p:spPr>
        <p:txBody>
          <a:bodyPr/>
          <a:lstStyle>
            <a:lvl1pPr>
              <a:defRPr/>
            </a:lvl1pPr>
          </a:lstStyle>
          <a:p>
            <a:pPr>
              <a:defRPr/>
            </a:pPr>
            <a:fld id="{0E92900E-AA4B-B54A-A466-5290882EFA28}" type="slidenum">
              <a:rPr lang="en-US"/>
              <a:pPr>
                <a:defRPr/>
              </a:pPr>
              <a:t>‹#›</a:t>
            </a:fld>
            <a:endParaRPr lang="en-US"/>
          </a:p>
        </p:txBody>
      </p:sp>
    </p:spTree>
    <p:extLst>
      <p:ext uri="{BB962C8B-B14F-4D97-AF65-F5344CB8AC3E}">
        <p14:creationId xmlns:p14="http://schemas.microsoft.com/office/powerpoint/2010/main" val="270245241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92FBAB6A-7076-234B-A114-0A32453CB611}" type="slidenum">
              <a:rPr lang="en-US"/>
              <a:pPr>
                <a:defRPr/>
              </a:pPr>
              <a:t>‹#›</a:t>
            </a:fld>
            <a:endParaRPr lang="en-US"/>
          </a:p>
        </p:txBody>
      </p:sp>
    </p:spTree>
    <p:extLst>
      <p:ext uri="{BB962C8B-B14F-4D97-AF65-F5344CB8AC3E}">
        <p14:creationId xmlns:p14="http://schemas.microsoft.com/office/powerpoint/2010/main" val="425591781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r>
              <a:rPr lang="en-US"/>
              <a:t>Click to edit Master title style</a:t>
            </a:r>
          </a:p>
        </p:txBody>
      </p:sp>
      <p:sp>
        <p:nvSpPr>
          <p:cNvPr id="3" name="Text Placeholder 2"/>
          <p:cNvSpPr>
            <a:spLocks noGrp="1"/>
          </p:cNvSpPr>
          <p:nvPr>
            <p:ph type="body" idx="1"/>
          </p:nvPr>
        </p:nvSpPr>
        <p:spPr/>
        <p:txBody>
          <a:bodyPr rtlCol="0"/>
          <a:lstStyle>
            <a:lvl1pPr>
              <a:defRPr sz="2800"/>
            </a:lvl1pPr>
            <a:lvl2pPr>
              <a:defRPr sz="2800"/>
            </a:lvl2pPr>
            <a:lvl3pPr>
              <a:defRPr sz="2800"/>
            </a:lvl3pPr>
            <a:lvl4pPr>
              <a:defRPr sz="2800"/>
            </a:lvl4pPr>
            <a:lvl5pPr>
              <a:defRPr sz="2800"/>
            </a:lvl5pPr>
          </a:lstStyle>
          <a:p>
            <a:pPr lvl="0"/>
            <a:r>
              <a:rPr lang="en-US"/>
              <a:t>Click to edit Master text styles</a:t>
            </a:r>
          </a:p>
          <a:p>
            <a:pPr lvl="0"/>
            <a:r>
              <a:rPr lang="en-US"/>
              <a:t>Second level</a:t>
            </a:r>
          </a:p>
          <a:p>
            <a:pPr lvl="0"/>
            <a:r>
              <a:rPr lang="en-US"/>
              <a:t>Third level</a:t>
            </a:r>
          </a:p>
          <a:p>
            <a:pPr lvl="0"/>
            <a:r>
              <a:rPr lang="en-US"/>
              <a:t>Fourth level</a:t>
            </a:r>
          </a:p>
          <a:p>
            <a:pPr lvl="0"/>
            <a:r>
              <a:rPr lang="en-US"/>
              <a:t>Fifth level</a:t>
            </a:r>
          </a:p>
        </p:txBody>
      </p:sp>
      <p:sp>
        <p:nvSpPr>
          <p:cNvPr id="4" name="Slide Number Placeholder 704"/>
          <p:cNvSpPr>
            <a:spLocks noGrp="1" noChangeArrowheads="1"/>
          </p:cNvSpPr>
          <p:nvPr>
            <p:ph type="sldNum" sz="quarter" idx="10"/>
          </p:nvPr>
        </p:nvSpPr>
        <p:spPr/>
        <p:txBody>
          <a:bodyPr/>
          <a:lstStyle>
            <a:lvl1pPr>
              <a:defRPr/>
            </a:lvl1pPr>
          </a:lstStyle>
          <a:p>
            <a:pPr>
              <a:defRPr/>
            </a:pPr>
            <a:fld id="{6529CC8D-F74C-0B4C-AC75-3A8A1F49C974}" type="slidenum">
              <a:rPr lang="en-US"/>
              <a:pPr>
                <a:defRPr/>
              </a:pPr>
              <a:t>‹#›</a:t>
            </a:fld>
            <a:endParaRPr lang="en-US"/>
          </a:p>
        </p:txBody>
      </p:sp>
      <p:sp>
        <p:nvSpPr>
          <p:cNvPr id="5" name="Slide Number Placeholder 704"/>
          <p:cNvSpPr>
            <a:spLocks noGrp="1" noChangeArrowheads="1"/>
          </p:cNvSpPr>
          <p:nvPr>
            <p:ph type="sldNum" sz="quarter" idx="11"/>
          </p:nvPr>
        </p:nvSpPr>
        <p:spPr/>
        <p:txBody>
          <a:bodyPr/>
          <a:lstStyle>
            <a:lvl1pPr>
              <a:defRPr/>
            </a:lvl1pPr>
          </a:lstStyle>
          <a:p>
            <a:pPr>
              <a:defRPr/>
            </a:pPr>
            <a:fld id="{ACCC317E-1EE2-6B4A-AB1F-1C24E186C3EC}" type="slidenum">
              <a:rPr lang="en-US"/>
              <a:pPr>
                <a:defRPr/>
              </a:pPr>
              <a:t>‹#›</a:t>
            </a:fld>
            <a:endParaRPr lang="en-US"/>
          </a:p>
        </p:txBody>
      </p:sp>
      <p:sp>
        <p:nvSpPr>
          <p:cNvPr id="6" name="Date Placeholder 1028"/>
          <p:cNvSpPr>
            <a:spLocks noGrp="1" noChangeArrowheads="1"/>
          </p:cNvSpPr>
          <p:nvPr>
            <p:ph type="dt" sz="half" idx="12"/>
          </p:nvPr>
        </p:nvSpPr>
        <p:spPr>
          <a:xfrm>
            <a:off x="685800" y="6267450"/>
            <a:ext cx="19050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pPr>
              <a:defRPr/>
            </a:pPr>
            <a:endParaRPr lang="en-US">
              <a:solidFill>
                <a:prstClr val="white"/>
              </a:solidFill>
            </a:endParaRPr>
          </a:p>
        </p:txBody>
      </p:sp>
      <p:sp>
        <p:nvSpPr>
          <p:cNvPr id="7" name="Footer Placeholder 1029"/>
          <p:cNvSpPr>
            <a:spLocks noGrp="1" noChangeArrowheads="1"/>
          </p:cNvSpPr>
          <p:nvPr>
            <p:ph type="ftr" sz="quarter" idx="13"/>
          </p:nvPr>
        </p:nvSpPr>
        <p:spPr>
          <a:xfrm>
            <a:off x="3124200" y="6267450"/>
            <a:ext cx="28956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pPr>
              <a:defRPr/>
            </a:pPr>
            <a:endParaRPr lang="en-US">
              <a:solidFill>
                <a:prstClr val="white"/>
              </a:solidFill>
            </a:endParaRPr>
          </a:p>
        </p:txBody>
      </p:sp>
      <p:sp>
        <p:nvSpPr>
          <p:cNvPr id="8" name="Slide Number Placeholder 704"/>
          <p:cNvSpPr>
            <a:spLocks noGrp="1" noChangeArrowheads="1"/>
          </p:cNvSpPr>
          <p:nvPr>
            <p:ph type="sldNum" sz="quarter" idx="14"/>
          </p:nvPr>
        </p:nvSpPr>
        <p:spPr/>
        <p:txBody>
          <a:bodyPr/>
          <a:lstStyle>
            <a:lvl1pPr>
              <a:defRPr/>
            </a:lvl1pPr>
          </a:lstStyle>
          <a:p>
            <a:pPr>
              <a:defRPr/>
            </a:pPr>
            <a:fld id="{0971C8D1-50F8-DF4E-A006-4071988A17FA}" type="slidenum">
              <a:rPr lang="en-US"/>
              <a:pPr>
                <a:defRPr/>
              </a:pPr>
              <a:t>‹#›</a:t>
            </a:fld>
            <a:endParaRPr lang="en-US"/>
          </a:p>
        </p:txBody>
      </p:sp>
      <p:sp>
        <p:nvSpPr>
          <p:cNvPr id="9" name="Slide Number Placeholder 492"/>
          <p:cNvSpPr>
            <a:spLocks noGrp="1" noChangeArrowheads="1"/>
          </p:cNvSpPr>
          <p:nvPr>
            <p:ph type="sldNum" sz="quarter" idx="15"/>
          </p:nvPr>
        </p:nvSpPr>
        <p:spPr/>
        <p:txBody>
          <a:bodyPr/>
          <a:lstStyle>
            <a:lvl1pPr>
              <a:defRPr/>
            </a:lvl1pPr>
          </a:lstStyle>
          <a:p>
            <a:pPr>
              <a:defRPr/>
            </a:pPr>
            <a:fld id="{A99ACEBF-CC7D-5042-85B0-31B129B0AB66}" type="slidenum">
              <a:rPr lang="en-US"/>
              <a:pPr>
                <a:defRPr/>
              </a:pPr>
              <a:t>‹#›</a:t>
            </a:fld>
            <a:endParaRPr lang="en-US"/>
          </a:p>
        </p:txBody>
      </p:sp>
    </p:spTree>
    <p:extLst>
      <p:ext uri="{BB962C8B-B14F-4D97-AF65-F5344CB8AC3E}">
        <p14:creationId xmlns:p14="http://schemas.microsoft.com/office/powerpoint/2010/main" val="1780414419"/>
      </p:ext>
    </p:extLst>
  </p:cSld>
  <p:clrMapOvr>
    <a:masterClrMapping/>
  </p:clrMapOvr>
  <p:transition spd="slow" advClick="0" advTm="7000">
    <p:fade thruBlk="1"/>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191966"/>
                </a:solidFill>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5"/>
          <p:cNvSpPr>
            <a:spLocks noGrp="1" noChangeArrowheads="1"/>
          </p:cNvSpPr>
          <p:nvPr>
            <p:ph type="sldNum" idx="10"/>
          </p:nvPr>
        </p:nvSpPr>
        <p:spPr>
          <a:ln/>
        </p:spPr>
        <p:txBody>
          <a:bodyPr/>
          <a:lstStyle>
            <a:lvl1pPr>
              <a:defRPr/>
            </a:lvl1pPr>
          </a:lstStyle>
          <a:p>
            <a:pPr>
              <a:defRPr/>
            </a:pPr>
            <a:fld id="{B1DFB35C-7917-734A-BEB8-F2442E3C7E61}" type="slidenum">
              <a:rPr lang="en-US"/>
              <a:pPr>
                <a:defRPr/>
              </a:pPr>
              <a:t>‹#›</a:t>
            </a:fld>
            <a:endParaRPr lang="en-US"/>
          </a:p>
        </p:txBody>
      </p:sp>
    </p:spTree>
    <p:extLst>
      <p:ext uri="{BB962C8B-B14F-4D97-AF65-F5344CB8AC3E}">
        <p14:creationId xmlns:p14="http://schemas.microsoft.com/office/powerpoint/2010/main" val="18738900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5"/>
          <p:cNvSpPr>
            <a:spLocks noGrp="1" noChangeArrowheads="1"/>
          </p:cNvSpPr>
          <p:nvPr>
            <p:ph type="sldNum" idx="10"/>
          </p:nvPr>
        </p:nvSpPr>
        <p:spPr>
          <a:xfrm>
            <a:off x="6858000" y="6248400"/>
            <a:ext cx="2130425" cy="473075"/>
          </a:xfrm>
        </p:spPr>
        <p:txBody>
          <a:bodyPr/>
          <a:lstStyle>
            <a:lvl1pPr>
              <a:buFont typeface="Times New Roman" charset="0"/>
              <a:buNone/>
              <a:defRPr>
                <a:latin typeface="Arial" charset="0"/>
                <a:ea typeface="ＭＳ Ｐゴシック" charset="-128"/>
                <a:cs typeface="ＭＳ Ｐゴシック" charset="-128"/>
              </a:defRPr>
            </a:lvl1pPr>
          </a:lstStyle>
          <a:p>
            <a:pPr>
              <a:defRPr/>
            </a:pPr>
            <a:fld id="{A531AB3E-E835-D641-A9D2-07DEBE8216C9}" type="slidenum">
              <a:rPr lang="en-US"/>
              <a:pPr>
                <a:defRPr/>
              </a:pPr>
              <a:t>‹#›</a:t>
            </a:fld>
            <a:r>
              <a:rPr lang="en-US"/>
              <a:t> of 12</a:t>
            </a:r>
          </a:p>
        </p:txBody>
      </p:sp>
    </p:spTree>
    <p:extLst>
      <p:ext uri="{BB962C8B-B14F-4D97-AF65-F5344CB8AC3E}">
        <p14:creationId xmlns:p14="http://schemas.microsoft.com/office/powerpoint/2010/main" val="37086852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sldNum" idx="10"/>
          </p:nvPr>
        </p:nvSpPr>
        <p:spPr>
          <a:ln/>
        </p:spPr>
        <p:txBody>
          <a:bodyPr/>
          <a:lstStyle>
            <a:lvl1pPr>
              <a:defRPr/>
            </a:lvl1pPr>
          </a:lstStyle>
          <a:p>
            <a:pPr>
              <a:defRPr/>
            </a:pPr>
            <a:fld id="{48B1C7A3-F2AE-924C-B529-3EEA95A2B224}" type="slidenum">
              <a:rPr lang="en-US"/>
              <a:pPr>
                <a:defRPr/>
              </a:pPr>
              <a:t>‹#›</a:t>
            </a:fld>
            <a:endParaRPr lang="en-US"/>
          </a:p>
        </p:txBody>
      </p:sp>
    </p:spTree>
    <p:extLst>
      <p:ext uri="{BB962C8B-B14F-4D97-AF65-F5344CB8AC3E}">
        <p14:creationId xmlns:p14="http://schemas.microsoft.com/office/powerpoint/2010/main" val="348563617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7013"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600200"/>
            <a:ext cx="4037012"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sldNum" idx="10"/>
          </p:nvPr>
        </p:nvSpPr>
        <p:spPr>
          <a:ln/>
        </p:spPr>
        <p:txBody>
          <a:bodyPr/>
          <a:lstStyle>
            <a:lvl1pPr>
              <a:defRPr/>
            </a:lvl1pPr>
          </a:lstStyle>
          <a:p>
            <a:pPr>
              <a:defRPr/>
            </a:pPr>
            <a:fld id="{1188D250-1F31-1E4B-BECA-483B5C3508A8}" type="slidenum">
              <a:rPr lang="en-US"/>
              <a:pPr>
                <a:defRPr/>
              </a:pPr>
              <a:t>‹#›</a:t>
            </a:fld>
            <a:endParaRPr lang="en-US"/>
          </a:p>
        </p:txBody>
      </p:sp>
    </p:spTree>
    <p:extLst>
      <p:ext uri="{BB962C8B-B14F-4D97-AF65-F5344CB8AC3E}">
        <p14:creationId xmlns:p14="http://schemas.microsoft.com/office/powerpoint/2010/main" val="31553998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sldNum" idx="10"/>
          </p:nvPr>
        </p:nvSpPr>
        <p:spPr>
          <a:ln/>
        </p:spPr>
        <p:txBody>
          <a:bodyPr/>
          <a:lstStyle>
            <a:lvl1pPr>
              <a:defRPr/>
            </a:lvl1pPr>
          </a:lstStyle>
          <a:p>
            <a:pPr>
              <a:defRPr/>
            </a:pPr>
            <a:fld id="{36FD6D5B-0A7B-BE44-9241-445D70D50C87}" type="slidenum">
              <a:rPr lang="en-US"/>
              <a:pPr>
                <a:defRPr/>
              </a:pPr>
              <a:t>‹#›</a:t>
            </a:fld>
            <a:endParaRPr lang="en-US"/>
          </a:p>
        </p:txBody>
      </p:sp>
    </p:spTree>
    <p:extLst>
      <p:ext uri="{BB962C8B-B14F-4D97-AF65-F5344CB8AC3E}">
        <p14:creationId xmlns:p14="http://schemas.microsoft.com/office/powerpoint/2010/main" val="1944382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191966"/>
                </a:solidFill>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Slide Number Placeholder 3"/>
          <p:cNvSpPr>
            <a:spLocks noGrp="1" noChangeArrowheads="1"/>
          </p:cNvSpPr>
          <p:nvPr>
            <p:ph type="sldNum" idx="10"/>
          </p:nvPr>
        </p:nvSpPr>
        <p:spPr>
          <a:xfrm>
            <a:off x="3124200" y="6229350"/>
            <a:ext cx="2130425" cy="473075"/>
          </a:xfrm>
          <a:prstGeom prst="rect">
            <a:avLst/>
          </a:prstGeom>
        </p:spPr>
        <p:txBody>
          <a:bodyPr/>
          <a:lstStyle>
            <a:lvl1pPr>
              <a:defRPr>
                <a:solidFill>
                  <a:srgbClr val="37305A"/>
                </a:solidFill>
              </a:defRPr>
            </a:lvl1pPr>
          </a:lstStyle>
          <a:p>
            <a:pPr>
              <a:defRPr/>
            </a:pPr>
            <a:fld id="{3E24D61D-1F2A-314A-8319-81CE01CD4A4A}" type="slidenum">
              <a:rPr lang="en-US"/>
              <a:pPr>
                <a:defRPr/>
              </a:pPr>
              <a:t>‹#›</a:t>
            </a:fld>
            <a:endParaRPr lang="en-US"/>
          </a:p>
        </p:txBody>
      </p:sp>
    </p:spTree>
    <p:extLst>
      <p:ext uri="{BB962C8B-B14F-4D97-AF65-F5344CB8AC3E}">
        <p14:creationId xmlns:p14="http://schemas.microsoft.com/office/powerpoint/2010/main" val="10973951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4C572EF1-6F47-D640-B2E7-CE29AE316BB1}" type="slidenum">
              <a:rPr lang="en-US"/>
              <a:pPr>
                <a:defRPr/>
              </a:pPr>
              <a:t>‹#›</a:t>
            </a:fld>
            <a:endParaRPr lang="en-US"/>
          </a:p>
        </p:txBody>
      </p:sp>
    </p:spTree>
    <p:extLst>
      <p:ext uri="{BB962C8B-B14F-4D97-AF65-F5344CB8AC3E}">
        <p14:creationId xmlns:p14="http://schemas.microsoft.com/office/powerpoint/2010/main" val="189418425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sldNum" idx="10"/>
          </p:nvPr>
        </p:nvSpPr>
        <p:spPr>
          <a:ln/>
        </p:spPr>
        <p:txBody>
          <a:bodyPr/>
          <a:lstStyle>
            <a:lvl1pPr>
              <a:defRPr/>
            </a:lvl1pPr>
          </a:lstStyle>
          <a:p>
            <a:pPr>
              <a:defRPr/>
            </a:pPr>
            <a:fld id="{EC13943C-0B4E-7540-BE21-8AE447187EB6}" type="slidenum">
              <a:rPr lang="en-US"/>
              <a:pPr>
                <a:defRPr/>
              </a:pPr>
              <a:t>‹#›</a:t>
            </a:fld>
            <a:endParaRPr lang="en-US"/>
          </a:p>
        </p:txBody>
      </p:sp>
    </p:spTree>
    <p:extLst>
      <p:ext uri="{BB962C8B-B14F-4D97-AF65-F5344CB8AC3E}">
        <p14:creationId xmlns:p14="http://schemas.microsoft.com/office/powerpoint/2010/main" val="279430782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52561F8E-40E6-F244-A197-61ABB368B4C8}" type="slidenum">
              <a:rPr lang="en-US"/>
              <a:pPr>
                <a:defRPr/>
              </a:pPr>
              <a:t>‹#›</a:t>
            </a:fld>
            <a:endParaRPr lang="en-US"/>
          </a:p>
        </p:txBody>
      </p:sp>
    </p:spTree>
    <p:extLst>
      <p:ext uri="{BB962C8B-B14F-4D97-AF65-F5344CB8AC3E}">
        <p14:creationId xmlns:p14="http://schemas.microsoft.com/office/powerpoint/2010/main" val="102500912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6E39989D-2DF0-E04F-86F4-5E7523BBDE00}" type="slidenum">
              <a:rPr lang="en-US"/>
              <a:pPr>
                <a:defRPr/>
              </a:pPr>
              <a:t>‹#›</a:t>
            </a:fld>
            <a:endParaRPr lang="en-US"/>
          </a:p>
        </p:txBody>
      </p:sp>
    </p:spTree>
    <p:extLst>
      <p:ext uri="{BB962C8B-B14F-4D97-AF65-F5344CB8AC3E}">
        <p14:creationId xmlns:p14="http://schemas.microsoft.com/office/powerpoint/2010/main" val="384860304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559F66F0-ADC0-7944-ACE8-E10F2F605F9A}" type="slidenum">
              <a:rPr lang="en-US"/>
              <a:pPr>
                <a:defRPr/>
              </a:pPr>
              <a:t>‹#›</a:t>
            </a:fld>
            <a:endParaRPr lang="en-US"/>
          </a:p>
        </p:txBody>
      </p:sp>
    </p:spTree>
    <p:extLst>
      <p:ext uri="{BB962C8B-B14F-4D97-AF65-F5344CB8AC3E}">
        <p14:creationId xmlns:p14="http://schemas.microsoft.com/office/powerpoint/2010/main" val="323244114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813" y="-339725"/>
            <a:ext cx="2055812" cy="6051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39725"/>
            <a:ext cx="6018213" cy="6051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E036FE78-F78F-E340-8CB8-0DC3663E14F4}" type="slidenum">
              <a:rPr lang="en-US"/>
              <a:pPr>
                <a:defRPr/>
              </a:pPr>
              <a:t>‹#›</a:t>
            </a:fld>
            <a:endParaRPr lang="en-US"/>
          </a:p>
        </p:txBody>
      </p:sp>
    </p:spTree>
    <p:extLst>
      <p:ext uri="{BB962C8B-B14F-4D97-AF65-F5344CB8AC3E}">
        <p14:creationId xmlns:p14="http://schemas.microsoft.com/office/powerpoint/2010/main" val="147957114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7013" cy="4111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6613" y="1600200"/>
            <a:ext cx="4037012" cy="1979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6613" y="3732213"/>
            <a:ext cx="4037012" cy="1979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a:spLocks noGrp="1" noChangeArrowheads="1"/>
          </p:cNvSpPr>
          <p:nvPr>
            <p:ph type="sldNum" idx="10"/>
          </p:nvPr>
        </p:nvSpPr>
        <p:spPr>
          <a:ln/>
        </p:spPr>
        <p:txBody>
          <a:bodyPr/>
          <a:lstStyle>
            <a:lvl1pPr>
              <a:defRPr/>
            </a:lvl1pPr>
          </a:lstStyle>
          <a:p>
            <a:pPr>
              <a:defRPr/>
            </a:pPr>
            <a:fld id="{28B9C33D-895D-2E41-A011-51E16DD4E4C7}" type="slidenum">
              <a:rPr lang="en-US"/>
              <a:pPr>
                <a:defRPr/>
              </a:pPr>
              <a:t>‹#›</a:t>
            </a:fld>
            <a:endParaRPr lang="en-US"/>
          </a:p>
        </p:txBody>
      </p:sp>
    </p:spTree>
    <p:extLst>
      <p:ext uri="{BB962C8B-B14F-4D97-AF65-F5344CB8AC3E}">
        <p14:creationId xmlns:p14="http://schemas.microsoft.com/office/powerpoint/2010/main" val="40258939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A42AA761-8F8E-D446-AF93-7C15B707A36B}" type="slidenum">
              <a:rPr lang="en-US"/>
              <a:pPr>
                <a:defRPr/>
              </a:pPr>
              <a:t>‹#›</a:t>
            </a:fld>
            <a:endParaRPr lang="en-US"/>
          </a:p>
        </p:txBody>
      </p:sp>
    </p:spTree>
    <p:extLst>
      <p:ext uri="{BB962C8B-B14F-4D97-AF65-F5344CB8AC3E}">
        <p14:creationId xmlns:p14="http://schemas.microsoft.com/office/powerpoint/2010/main" val="175175482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r>
              <a:rPr lang="en-US"/>
              <a:t>Click to edit Master title style</a:t>
            </a:r>
          </a:p>
        </p:txBody>
      </p:sp>
      <p:sp>
        <p:nvSpPr>
          <p:cNvPr id="3" name="Text Placeholder 2"/>
          <p:cNvSpPr>
            <a:spLocks noGrp="1"/>
          </p:cNvSpPr>
          <p:nvPr>
            <p:ph type="body" idx="1"/>
          </p:nvPr>
        </p:nvSpPr>
        <p:spPr/>
        <p:txBody>
          <a:bodyPr rtlCol="0"/>
          <a:lstStyle>
            <a:lvl1pPr>
              <a:defRPr sz="2800"/>
            </a:lvl1pPr>
            <a:lvl2pPr>
              <a:defRPr sz="2800"/>
            </a:lvl2pPr>
            <a:lvl3pPr>
              <a:defRPr sz="2800"/>
            </a:lvl3pPr>
            <a:lvl4pPr>
              <a:defRPr sz="2800"/>
            </a:lvl4pPr>
            <a:lvl5pPr>
              <a:defRPr sz="2800"/>
            </a:lvl5pPr>
          </a:lstStyle>
          <a:p>
            <a:pPr lvl="0"/>
            <a:r>
              <a:rPr lang="en-US"/>
              <a:t>Click to edit Master text styles</a:t>
            </a:r>
          </a:p>
          <a:p>
            <a:pPr lvl="0"/>
            <a:r>
              <a:rPr lang="en-US"/>
              <a:t>Second level</a:t>
            </a:r>
          </a:p>
          <a:p>
            <a:pPr lvl="0"/>
            <a:r>
              <a:rPr lang="en-US"/>
              <a:t>Third level</a:t>
            </a:r>
          </a:p>
          <a:p>
            <a:pPr lvl="0"/>
            <a:r>
              <a:rPr lang="en-US"/>
              <a:t>Fourth level</a:t>
            </a:r>
          </a:p>
          <a:p>
            <a:pPr lvl="0"/>
            <a:r>
              <a:rPr lang="en-US"/>
              <a:t>Fifth level</a:t>
            </a:r>
          </a:p>
        </p:txBody>
      </p:sp>
      <p:sp>
        <p:nvSpPr>
          <p:cNvPr id="4" name="Slide Number Placeholder 704"/>
          <p:cNvSpPr>
            <a:spLocks noGrp="1" noChangeArrowheads="1"/>
          </p:cNvSpPr>
          <p:nvPr>
            <p:ph type="sldNum" sz="quarter" idx="10"/>
          </p:nvPr>
        </p:nvSpPr>
        <p:spPr/>
        <p:txBody>
          <a:bodyPr/>
          <a:lstStyle>
            <a:lvl1pPr>
              <a:defRPr/>
            </a:lvl1pPr>
          </a:lstStyle>
          <a:p>
            <a:pPr>
              <a:defRPr/>
            </a:pPr>
            <a:fld id="{0FE93563-4FAB-AE41-A46A-3C5A6444ACCA}" type="slidenum">
              <a:rPr lang="en-US"/>
              <a:pPr>
                <a:defRPr/>
              </a:pPr>
              <a:t>‹#›</a:t>
            </a:fld>
            <a:endParaRPr lang="en-US"/>
          </a:p>
        </p:txBody>
      </p:sp>
      <p:sp>
        <p:nvSpPr>
          <p:cNvPr id="5" name="Slide Number Placeholder 704"/>
          <p:cNvSpPr>
            <a:spLocks noGrp="1" noChangeArrowheads="1"/>
          </p:cNvSpPr>
          <p:nvPr>
            <p:ph type="sldNum" sz="quarter" idx="11"/>
          </p:nvPr>
        </p:nvSpPr>
        <p:spPr/>
        <p:txBody>
          <a:bodyPr/>
          <a:lstStyle>
            <a:lvl1pPr>
              <a:defRPr/>
            </a:lvl1pPr>
          </a:lstStyle>
          <a:p>
            <a:pPr>
              <a:defRPr/>
            </a:pPr>
            <a:fld id="{FC625779-8119-F54C-A481-A6CAA2720670}" type="slidenum">
              <a:rPr lang="en-US"/>
              <a:pPr>
                <a:defRPr/>
              </a:pPr>
              <a:t>‹#›</a:t>
            </a:fld>
            <a:endParaRPr lang="en-US"/>
          </a:p>
        </p:txBody>
      </p:sp>
      <p:sp>
        <p:nvSpPr>
          <p:cNvPr id="6" name="Date Placeholder 1028"/>
          <p:cNvSpPr>
            <a:spLocks noGrp="1" noChangeArrowheads="1"/>
          </p:cNvSpPr>
          <p:nvPr>
            <p:ph type="dt" sz="half" idx="12"/>
          </p:nvPr>
        </p:nvSpPr>
        <p:spPr>
          <a:xfrm>
            <a:off x="685800" y="6267450"/>
            <a:ext cx="1905000" cy="457200"/>
          </a:xfrm>
          <a:prstGeom prst="rect">
            <a:avLst/>
          </a:prstGeom>
        </p:spPr>
        <p:txBody>
          <a:bodyPr vert="horz" wrap="square" lIns="91440" tIns="45720" rIns="91440" bIns="45720" numCol="1" anchor="t" anchorCtr="0" compatLnSpc="1">
            <a:prstTxWarp prst="textNoShape">
              <a:avLst/>
            </a:prstTxWarp>
          </a:bodyPr>
          <a:lstStyle>
            <a:lvl1pPr>
              <a:defRPr>
                <a:solidFill>
                  <a:prstClr val="white"/>
                </a:solidFill>
              </a:defRPr>
            </a:lvl1pPr>
          </a:lstStyle>
          <a:p>
            <a:pPr>
              <a:defRPr/>
            </a:pPr>
            <a:endParaRPr lang="en-US"/>
          </a:p>
        </p:txBody>
      </p:sp>
      <p:sp>
        <p:nvSpPr>
          <p:cNvPr id="7" name="Footer Placeholder 1029"/>
          <p:cNvSpPr>
            <a:spLocks noGrp="1" noChangeArrowheads="1"/>
          </p:cNvSpPr>
          <p:nvPr>
            <p:ph type="ftr" sz="quarter" idx="13"/>
          </p:nvPr>
        </p:nvSpPr>
        <p:spPr>
          <a:xfrm>
            <a:off x="3124200" y="6267450"/>
            <a:ext cx="2895600" cy="457200"/>
          </a:xfrm>
          <a:prstGeom prst="rect">
            <a:avLst/>
          </a:prstGeom>
        </p:spPr>
        <p:txBody>
          <a:bodyPr vert="horz" wrap="square" lIns="91440" tIns="45720" rIns="91440" bIns="45720" numCol="1" anchor="t" anchorCtr="0" compatLnSpc="1">
            <a:prstTxWarp prst="textNoShape">
              <a:avLst/>
            </a:prstTxWarp>
          </a:bodyPr>
          <a:lstStyle>
            <a:lvl1pPr>
              <a:defRPr>
                <a:solidFill>
                  <a:prstClr val="white"/>
                </a:solidFill>
              </a:defRPr>
            </a:lvl1pPr>
          </a:lstStyle>
          <a:p>
            <a:pPr>
              <a:defRPr/>
            </a:pPr>
            <a:endParaRPr lang="en-US"/>
          </a:p>
        </p:txBody>
      </p:sp>
      <p:sp>
        <p:nvSpPr>
          <p:cNvPr id="8" name="Slide Number Placeholder 704"/>
          <p:cNvSpPr>
            <a:spLocks noGrp="1" noChangeArrowheads="1"/>
          </p:cNvSpPr>
          <p:nvPr>
            <p:ph type="sldNum" sz="quarter" idx="14"/>
          </p:nvPr>
        </p:nvSpPr>
        <p:spPr/>
        <p:txBody>
          <a:bodyPr/>
          <a:lstStyle>
            <a:lvl1pPr>
              <a:defRPr/>
            </a:lvl1pPr>
          </a:lstStyle>
          <a:p>
            <a:pPr>
              <a:defRPr/>
            </a:pPr>
            <a:fld id="{7CA1EF1D-4984-1046-9052-61BF7C581370}" type="slidenum">
              <a:rPr lang="en-US"/>
              <a:pPr>
                <a:defRPr/>
              </a:pPr>
              <a:t>‹#›</a:t>
            </a:fld>
            <a:endParaRPr lang="en-US"/>
          </a:p>
        </p:txBody>
      </p:sp>
      <p:sp>
        <p:nvSpPr>
          <p:cNvPr id="9" name="Slide Number Placeholder 492"/>
          <p:cNvSpPr>
            <a:spLocks noGrp="1" noChangeArrowheads="1"/>
          </p:cNvSpPr>
          <p:nvPr>
            <p:ph type="sldNum" sz="quarter" idx="15"/>
          </p:nvPr>
        </p:nvSpPr>
        <p:spPr/>
        <p:txBody>
          <a:bodyPr/>
          <a:lstStyle>
            <a:lvl1pPr>
              <a:defRPr/>
            </a:lvl1pPr>
          </a:lstStyle>
          <a:p>
            <a:pPr>
              <a:defRPr/>
            </a:pPr>
            <a:fld id="{062C988C-A77D-8B43-B163-6E50E3796606}" type="slidenum">
              <a:rPr lang="en-US"/>
              <a:pPr>
                <a:defRPr/>
              </a:pPr>
              <a:t>‹#›</a:t>
            </a:fld>
            <a:endParaRPr lang="en-US"/>
          </a:p>
        </p:txBody>
      </p:sp>
    </p:spTree>
    <p:extLst>
      <p:ext uri="{BB962C8B-B14F-4D97-AF65-F5344CB8AC3E}">
        <p14:creationId xmlns:p14="http://schemas.microsoft.com/office/powerpoint/2010/main" val="3618152895"/>
      </p:ext>
    </p:extLst>
  </p:cSld>
  <p:clrMapOvr>
    <a:masterClrMapping/>
  </p:clrMapOvr>
  <p:transition spd="slow" advClick="0" advTm="7000">
    <p:fade thruBlk="1"/>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191966"/>
                </a:solidFill>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5"/>
          <p:cNvSpPr>
            <a:spLocks noGrp="1" noChangeArrowheads="1"/>
          </p:cNvSpPr>
          <p:nvPr>
            <p:ph type="sldNum" idx="10"/>
          </p:nvPr>
        </p:nvSpPr>
        <p:spPr>
          <a:ln/>
        </p:spPr>
        <p:txBody>
          <a:bodyPr/>
          <a:lstStyle>
            <a:lvl1pPr>
              <a:defRPr/>
            </a:lvl1pPr>
          </a:lstStyle>
          <a:p>
            <a:pPr>
              <a:defRPr/>
            </a:pPr>
            <a:fld id="{6F1CA001-59EA-D741-99F4-0EFEBCF794F5}" type="slidenum">
              <a:rPr lang="en-US"/>
              <a:pPr>
                <a:defRPr/>
              </a:pPr>
              <a:t>‹#›</a:t>
            </a:fld>
            <a:endParaRPr lang="en-US"/>
          </a:p>
        </p:txBody>
      </p:sp>
    </p:spTree>
    <p:extLst>
      <p:ext uri="{BB962C8B-B14F-4D97-AF65-F5344CB8AC3E}">
        <p14:creationId xmlns:p14="http://schemas.microsoft.com/office/powerpoint/2010/main" val="1461414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p:cNvSpPr>
            <a:spLocks noGrp="1" noChangeArrowheads="1"/>
          </p:cNvSpPr>
          <p:nvPr>
            <p:ph type="sldNum" idx="10"/>
          </p:nvPr>
        </p:nvSpPr>
        <p:spPr>
          <a:xfrm>
            <a:off x="6858000" y="6248400"/>
            <a:ext cx="2130425" cy="473075"/>
          </a:xfrm>
          <a:prstGeom prst="rect">
            <a:avLst/>
          </a:prstGeom>
        </p:spPr>
        <p:txBody>
          <a:bodyPr/>
          <a:lstStyle>
            <a:lvl1pPr>
              <a:defRPr>
                <a:solidFill>
                  <a:srgbClr val="37305A"/>
                </a:solidFill>
                <a:ea typeface="ＭＳ Ｐゴシック" charset="-128"/>
                <a:cs typeface="ＭＳ Ｐゴシック" charset="-128"/>
              </a:defRPr>
            </a:lvl1pPr>
          </a:lstStyle>
          <a:p>
            <a:pPr>
              <a:defRPr/>
            </a:pPr>
            <a:fld id="{B2590A2F-1EFB-DA47-9738-A572F77FF725}" type="slidenum">
              <a:rPr lang="en-US"/>
              <a:pPr>
                <a:defRPr/>
              </a:pPr>
              <a:t>‹#›</a:t>
            </a:fld>
            <a:r>
              <a:rPr lang="en-US"/>
              <a:t> of 12</a:t>
            </a:r>
          </a:p>
        </p:txBody>
      </p:sp>
    </p:spTree>
    <p:extLst>
      <p:ext uri="{BB962C8B-B14F-4D97-AF65-F5344CB8AC3E}">
        <p14:creationId xmlns:p14="http://schemas.microsoft.com/office/powerpoint/2010/main" val="87222846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400" b="0" baseline="0"/>
            </a:lvl1pPr>
            <a:lvl2pPr>
              <a:defRPr sz="2400" b="0" baseline="0"/>
            </a:lvl2pPr>
            <a:lvl3pPr>
              <a:defRPr sz="2400" b="0" baseline="0"/>
            </a:lvl3pPr>
            <a:lvl4pPr>
              <a:defRPr sz="2000" b="0" baseline="0"/>
            </a:lvl4pPr>
            <a:lvl5pPr>
              <a:defRPr sz="2000" b="0"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5"/>
          <p:cNvSpPr>
            <a:spLocks noGrp="1" noChangeArrowheads="1"/>
          </p:cNvSpPr>
          <p:nvPr>
            <p:ph type="sldNum" idx="10"/>
          </p:nvPr>
        </p:nvSpPr>
        <p:spPr>
          <a:xfrm>
            <a:off x="6858000" y="6248400"/>
            <a:ext cx="2130425" cy="473075"/>
          </a:xfrm>
        </p:spPr>
        <p:txBody>
          <a:bodyPr/>
          <a:lstStyle>
            <a:lvl1pPr>
              <a:buFont typeface="Times New Roman" charset="0"/>
              <a:buNone/>
              <a:defRPr>
                <a:latin typeface="Arial" charset="0"/>
                <a:ea typeface="ＭＳ Ｐゴシック" charset="-128"/>
                <a:cs typeface="ＭＳ Ｐゴシック" charset="-128"/>
              </a:defRPr>
            </a:lvl1pPr>
          </a:lstStyle>
          <a:p>
            <a:pPr>
              <a:defRPr/>
            </a:pPr>
            <a:fld id="{84464B35-2555-2244-9D39-359C0EEFEA78}" type="slidenum">
              <a:rPr lang="en-US"/>
              <a:pPr>
                <a:defRPr/>
              </a:pPr>
              <a:t>‹#›</a:t>
            </a:fld>
            <a:r>
              <a:rPr lang="en-US"/>
              <a:t> of 12</a:t>
            </a:r>
          </a:p>
        </p:txBody>
      </p:sp>
    </p:spTree>
    <p:extLst>
      <p:ext uri="{BB962C8B-B14F-4D97-AF65-F5344CB8AC3E}">
        <p14:creationId xmlns:p14="http://schemas.microsoft.com/office/powerpoint/2010/main" val="1396716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sldNum" idx="10"/>
          </p:nvPr>
        </p:nvSpPr>
        <p:spPr>
          <a:ln/>
        </p:spPr>
        <p:txBody>
          <a:bodyPr/>
          <a:lstStyle>
            <a:lvl1pPr>
              <a:defRPr/>
            </a:lvl1pPr>
          </a:lstStyle>
          <a:p>
            <a:pPr>
              <a:defRPr/>
            </a:pPr>
            <a:fld id="{3C874FD0-1093-1E4F-8326-BB715C54C5F0}" type="slidenum">
              <a:rPr lang="en-US"/>
              <a:pPr>
                <a:defRPr/>
              </a:pPr>
              <a:t>‹#›</a:t>
            </a:fld>
            <a:endParaRPr lang="en-US"/>
          </a:p>
        </p:txBody>
      </p:sp>
    </p:spTree>
    <p:extLst>
      <p:ext uri="{BB962C8B-B14F-4D97-AF65-F5344CB8AC3E}">
        <p14:creationId xmlns:p14="http://schemas.microsoft.com/office/powerpoint/2010/main" val="50625464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7013"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600200"/>
            <a:ext cx="4037012"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sldNum" idx="10"/>
          </p:nvPr>
        </p:nvSpPr>
        <p:spPr>
          <a:ln/>
        </p:spPr>
        <p:txBody>
          <a:bodyPr/>
          <a:lstStyle>
            <a:lvl1pPr>
              <a:defRPr/>
            </a:lvl1pPr>
          </a:lstStyle>
          <a:p>
            <a:pPr>
              <a:defRPr/>
            </a:pPr>
            <a:fld id="{50DD48B6-010A-CF46-AA29-DCF52259D1DB}" type="slidenum">
              <a:rPr lang="en-US"/>
              <a:pPr>
                <a:defRPr/>
              </a:pPr>
              <a:t>‹#›</a:t>
            </a:fld>
            <a:endParaRPr lang="en-US"/>
          </a:p>
        </p:txBody>
      </p:sp>
    </p:spTree>
    <p:extLst>
      <p:ext uri="{BB962C8B-B14F-4D97-AF65-F5344CB8AC3E}">
        <p14:creationId xmlns:p14="http://schemas.microsoft.com/office/powerpoint/2010/main" val="28112066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sldNum" idx="10"/>
          </p:nvPr>
        </p:nvSpPr>
        <p:spPr>
          <a:ln/>
        </p:spPr>
        <p:txBody>
          <a:bodyPr/>
          <a:lstStyle>
            <a:lvl1pPr>
              <a:defRPr/>
            </a:lvl1pPr>
          </a:lstStyle>
          <a:p>
            <a:pPr>
              <a:defRPr/>
            </a:pPr>
            <a:fld id="{3FC06BC4-EFBC-8548-9F97-8448B5787939}" type="slidenum">
              <a:rPr lang="en-US"/>
              <a:pPr>
                <a:defRPr/>
              </a:pPr>
              <a:t>‹#›</a:t>
            </a:fld>
            <a:endParaRPr lang="en-US"/>
          </a:p>
        </p:txBody>
      </p:sp>
    </p:spTree>
    <p:extLst>
      <p:ext uri="{BB962C8B-B14F-4D97-AF65-F5344CB8AC3E}">
        <p14:creationId xmlns:p14="http://schemas.microsoft.com/office/powerpoint/2010/main" val="207875751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A50942C0-3B2C-9841-9E06-F69FDA494A8F}" type="slidenum">
              <a:rPr lang="en-US"/>
              <a:pPr>
                <a:defRPr/>
              </a:pPr>
              <a:t>‹#›</a:t>
            </a:fld>
            <a:endParaRPr lang="en-US"/>
          </a:p>
        </p:txBody>
      </p:sp>
    </p:spTree>
    <p:extLst>
      <p:ext uri="{BB962C8B-B14F-4D97-AF65-F5344CB8AC3E}">
        <p14:creationId xmlns:p14="http://schemas.microsoft.com/office/powerpoint/2010/main" val="299339076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sldNum" idx="10"/>
          </p:nvPr>
        </p:nvSpPr>
        <p:spPr>
          <a:ln/>
        </p:spPr>
        <p:txBody>
          <a:bodyPr/>
          <a:lstStyle>
            <a:lvl1pPr>
              <a:defRPr/>
            </a:lvl1pPr>
          </a:lstStyle>
          <a:p>
            <a:pPr>
              <a:defRPr/>
            </a:pPr>
            <a:fld id="{BB398BA9-2BDC-1D4C-97C6-A2BCA6733E5F}" type="slidenum">
              <a:rPr lang="en-US"/>
              <a:pPr>
                <a:defRPr/>
              </a:pPr>
              <a:t>‹#›</a:t>
            </a:fld>
            <a:endParaRPr lang="en-US"/>
          </a:p>
        </p:txBody>
      </p:sp>
    </p:spTree>
    <p:extLst>
      <p:ext uri="{BB962C8B-B14F-4D97-AF65-F5344CB8AC3E}">
        <p14:creationId xmlns:p14="http://schemas.microsoft.com/office/powerpoint/2010/main" val="205838202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935BE7A3-FFB8-3842-A172-88A483B46416}" type="slidenum">
              <a:rPr lang="en-US"/>
              <a:pPr>
                <a:defRPr/>
              </a:pPr>
              <a:t>‹#›</a:t>
            </a:fld>
            <a:endParaRPr lang="en-US"/>
          </a:p>
        </p:txBody>
      </p:sp>
    </p:spTree>
    <p:extLst>
      <p:ext uri="{BB962C8B-B14F-4D97-AF65-F5344CB8AC3E}">
        <p14:creationId xmlns:p14="http://schemas.microsoft.com/office/powerpoint/2010/main" val="174354811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6067742B-EB47-D447-BCBF-CBF2E6EDE1E1}" type="slidenum">
              <a:rPr lang="en-US"/>
              <a:pPr>
                <a:defRPr/>
              </a:pPr>
              <a:t>‹#›</a:t>
            </a:fld>
            <a:endParaRPr lang="en-US"/>
          </a:p>
        </p:txBody>
      </p:sp>
    </p:spTree>
    <p:extLst>
      <p:ext uri="{BB962C8B-B14F-4D97-AF65-F5344CB8AC3E}">
        <p14:creationId xmlns:p14="http://schemas.microsoft.com/office/powerpoint/2010/main" val="58152208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34D89B93-3D36-D844-AFE0-951C6B7523E3}" type="slidenum">
              <a:rPr lang="en-US"/>
              <a:pPr>
                <a:defRPr/>
              </a:pPr>
              <a:t>‹#›</a:t>
            </a:fld>
            <a:endParaRPr lang="en-US"/>
          </a:p>
        </p:txBody>
      </p:sp>
    </p:spTree>
    <p:extLst>
      <p:ext uri="{BB962C8B-B14F-4D97-AF65-F5344CB8AC3E}">
        <p14:creationId xmlns:p14="http://schemas.microsoft.com/office/powerpoint/2010/main" val="341933355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813" y="-339725"/>
            <a:ext cx="2055812" cy="6051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39725"/>
            <a:ext cx="6018213" cy="6051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EB982E3D-C841-F448-A667-C94BA4404D57}" type="slidenum">
              <a:rPr lang="en-US"/>
              <a:pPr>
                <a:defRPr/>
              </a:pPr>
              <a:t>‹#›</a:t>
            </a:fld>
            <a:endParaRPr lang="en-US"/>
          </a:p>
        </p:txBody>
      </p:sp>
    </p:spTree>
    <p:extLst>
      <p:ext uri="{BB962C8B-B14F-4D97-AF65-F5344CB8AC3E}">
        <p14:creationId xmlns:p14="http://schemas.microsoft.com/office/powerpoint/2010/main" val="128444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35484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7013" cy="4111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6613" y="1600200"/>
            <a:ext cx="4037012" cy="1979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6613" y="3732213"/>
            <a:ext cx="4037012" cy="1979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a:spLocks noGrp="1" noChangeArrowheads="1"/>
          </p:cNvSpPr>
          <p:nvPr>
            <p:ph type="sldNum" idx="10"/>
          </p:nvPr>
        </p:nvSpPr>
        <p:spPr>
          <a:ln/>
        </p:spPr>
        <p:txBody>
          <a:bodyPr/>
          <a:lstStyle>
            <a:lvl1pPr>
              <a:defRPr/>
            </a:lvl1pPr>
          </a:lstStyle>
          <a:p>
            <a:pPr>
              <a:defRPr/>
            </a:pPr>
            <a:fld id="{0E92900E-AA4B-B54A-A466-5290882EFA28}" type="slidenum">
              <a:rPr lang="en-US"/>
              <a:pPr>
                <a:defRPr/>
              </a:pPr>
              <a:t>‹#›</a:t>
            </a:fld>
            <a:endParaRPr lang="en-US"/>
          </a:p>
        </p:txBody>
      </p:sp>
    </p:spTree>
    <p:extLst>
      <p:ext uri="{BB962C8B-B14F-4D97-AF65-F5344CB8AC3E}">
        <p14:creationId xmlns:p14="http://schemas.microsoft.com/office/powerpoint/2010/main" val="276193355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92FBAB6A-7076-234B-A114-0A32453CB611}" type="slidenum">
              <a:rPr lang="en-US"/>
              <a:pPr>
                <a:defRPr/>
              </a:pPr>
              <a:t>‹#›</a:t>
            </a:fld>
            <a:endParaRPr lang="en-US"/>
          </a:p>
        </p:txBody>
      </p:sp>
    </p:spTree>
    <p:extLst>
      <p:ext uri="{BB962C8B-B14F-4D97-AF65-F5344CB8AC3E}">
        <p14:creationId xmlns:p14="http://schemas.microsoft.com/office/powerpoint/2010/main" val="6272520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r>
              <a:rPr lang="en-US"/>
              <a:t>Click to edit Master title style</a:t>
            </a:r>
          </a:p>
        </p:txBody>
      </p:sp>
      <p:sp>
        <p:nvSpPr>
          <p:cNvPr id="3" name="Text Placeholder 2"/>
          <p:cNvSpPr>
            <a:spLocks noGrp="1"/>
          </p:cNvSpPr>
          <p:nvPr>
            <p:ph type="body" idx="1"/>
          </p:nvPr>
        </p:nvSpPr>
        <p:spPr/>
        <p:txBody>
          <a:bodyPr rtlCol="0"/>
          <a:lstStyle>
            <a:lvl1pPr>
              <a:defRPr sz="2800"/>
            </a:lvl1pPr>
            <a:lvl2pPr>
              <a:defRPr sz="2800"/>
            </a:lvl2pPr>
            <a:lvl3pPr>
              <a:defRPr sz="2800"/>
            </a:lvl3pPr>
            <a:lvl4pPr>
              <a:defRPr sz="2800"/>
            </a:lvl4pPr>
            <a:lvl5pPr>
              <a:defRPr sz="2800"/>
            </a:lvl5pPr>
          </a:lstStyle>
          <a:p>
            <a:pPr lvl="0"/>
            <a:r>
              <a:rPr lang="en-US"/>
              <a:t>Click to edit Master text styles</a:t>
            </a:r>
          </a:p>
          <a:p>
            <a:pPr lvl="0"/>
            <a:r>
              <a:rPr lang="en-US"/>
              <a:t>Second level</a:t>
            </a:r>
          </a:p>
          <a:p>
            <a:pPr lvl="0"/>
            <a:r>
              <a:rPr lang="en-US"/>
              <a:t>Third level</a:t>
            </a:r>
          </a:p>
          <a:p>
            <a:pPr lvl="0"/>
            <a:r>
              <a:rPr lang="en-US"/>
              <a:t>Fourth level</a:t>
            </a:r>
          </a:p>
          <a:p>
            <a:pPr lvl="0"/>
            <a:r>
              <a:rPr lang="en-US"/>
              <a:t>Fifth level</a:t>
            </a:r>
          </a:p>
        </p:txBody>
      </p:sp>
      <p:sp>
        <p:nvSpPr>
          <p:cNvPr id="4" name="Slide Number Placeholder 704"/>
          <p:cNvSpPr>
            <a:spLocks noGrp="1" noChangeArrowheads="1"/>
          </p:cNvSpPr>
          <p:nvPr>
            <p:ph type="sldNum" sz="quarter" idx="10"/>
          </p:nvPr>
        </p:nvSpPr>
        <p:spPr/>
        <p:txBody>
          <a:bodyPr/>
          <a:lstStyle>
            <a:lvl1pPr>
              <a:defRPr/>
            </a:lvl1pPr>
          </a:lstStyle>
          <a:p>
            <a:pPr>
              <a:defRPr/>
            </a:pPr>
            <a:fld id="{6529CC8D-F74C-0B4C-AC75-3A8A1F49C974}" type="slidenum">
              <a:rPr lang="en-US"/>
              <a:pPr>
                <a:defRPr/>
              </a:pPr>
              <a:t>‹#›</a:t>
            </a:fld>
            <a:endParaRPr lang="en-US"/>
          </a:p>
        </p:txBody>
      </p:sp>
      <p:sp>
        <p:nvSpPr>
          <p:cNvPr id="5" name="Slide Number Placeholder 704"/>
          <p:cNvSpPr>
            <a:spLocks noGrp="1" noChangeArrowheads="1"/>
          </p:cNvSpPr>
          <p:nvPr>
            <p:ph type="sldNum" sz="quarter" idx="11"/>
          </p:nvPr>
        </p:nvSpPr>
        <p:spPr/>
        <p:txBody>
          <a:bodyPr/>
          <a:lstStyle>
            <a:lvl1pPr>
              <a:defRPr/>
            </a:lvl1pPr>
          </a:lstStyle>
          <a:p>
            <a:pPr>
              <a:defRPr/>
            </a:pPr>
            <a:fld id="{ACCC317E-1EE2-6B4A-AB1F-1C24E186C3EC}" type="slidenum">
              <a:rPr lang="en-US"/>
              <a:pPr>
                <a:defRPr/>
              </a:pPr>
              <a:t>‹#›</a:t>
            </a:fld>
            <a:endParaRPr lang="en-US"/>
          </a:p>
        </p:txBody>
      </p:sp>
      <p:sp>
        <p:nvSpPr>
          <p:cNvPr id="6" name="Date Placeholder 1028"/>
          <p:cNvSpPr>
            <a:spLocks noGrp="1" noChangeArrowheads="1"/>
          </p:cNvSpPr>
          <p:nvPr>
            <p:ph type="dt" sz="half" idx="12"/>
          </p:nvPr>
        </p:nvSpPr>
        <p:spPr>
          <a:xfrm>
            <a:off x="685800" y="6267450"/>
            <a:ext cx="19050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pPr>
              <a:defRPr/>
            </a:pPr>
            <a:endParaRPr lang="en-US">
              <a:solidFill>
                <a:prstClr val="white"/>
              </a:solidFill>
            </a:endParaRPr>
          </a:p>
        </p:txBody>
      </p:sp>
      <p:sp>
        <p:nvSpPr>
          <p:cNvPr id="7" name="Footer Placeholder 1029"/>
          <p:cNvSpPr>
            <a:spLocks noGrp="1" noChangeArrowheads="1"/>
          </p:cNvSpPr>
          <p:nvPr>
            <p:ph type="ftr" sz="quarter" idx="13"/>
          </p:nvPr>
        </p:nvSpPr>
        <p:spPr>
          <a:xfrm>
            <a:off x="3124200" y="6267450"/>
            <a:ext cx="28956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pPr>
              <a:defRPr/>
            </a:pPr>
            <a:endParaRPr lang="en-US">
              <a:solidFill>
                <a:prstClr val="white"/>
              </a:solidFill>
            </a:endParaRPr>
          </a:p>
        </p:txBody>
      </p:sp>
      <p:sp>
        <p:nvSpPr>
          <p:cNvPr id="8" name="Slide Number Placeholder 704"/>
          <p:cNvSpPr>
            <a:spLocks noGrp="1" noChangeArrowheads="1"/>
          </p:cNvSpPr>
          <p:nvPr>
            <p:ph type="sldNum" sz="quarter" idx="14"/>
          </p:nvPr>
        </p:nvSpPr>
        <p:spPr/>
        <p:txBody>
          <a:bodyPr/>
          <a:lstStyle>
            <a:lvl1pPr>
              <a:defRPr/>
            </a:lvl1pPr>
          </a:lstStyle>
          <a:p>
            <a:pPr>
              <a:defRPr/>
            </a:pPr>
            <a:fld id="{0971C8D1-50F8-DF4E-A006-4071988A17FA}" type="slidenum">
              <a:rPr lang="en-US"/>
              <a:pPr>
                <a:defRPr/>
              </a:pPr>
              <a:t>‹#›</a:t>
            </a:fld>
            <a:endParaRPr lang="en-US"/>
          </a:p>
        </p:txBody>
      </p:sp>
      <p:sp>
        <p:nvSpPr>
          <p:cNvPr id="9" name="Slide Number Placeholder 492"/>
          <p:cNvSpPr>
            <a:spLocks noGrp="1" noChangeArrowheads="1"/>
          </p:cNvSpPr>
          <p:nvPr>
            <p:ph type="sldNum" sz="quarter" idx="15"/>
          </p:nvPr>
        </p:nvSpPr>
        <p:spPr/>
        <p:txBody>
          <a:bodyPr/>
          <a:lstStyle>
            <a:lvl1pPr>
              <a:defRPr/>
            </a:lvl1pPr>
          </a:lstStyle>
          <a:p>
            <a:pPr>
              <a:defRPr/>
            </a:pPr>
            <a:fld id="{A99ACEBF-CC7D-5042-85B0-31B129B0AB66}" type="slidenum">
              <a:rPr lang="en-US"/>
              <a:pPr>
                <a:defRPr/>
              </a:pPr>
              <a:t>‹#›</a:t>
            </a:fld>
            <a:endParaRPr lang="en-US"/>
          </a:p>
        </p:txBody>
      </p:sp>
    </p:spTree>
    <p:extLst>
      <p:ext uri="{BB962C8B-B14F-4D97-AF65-F5344CB8AC3E}">
        <p14:creationId xmlns:p14="http://schemas.microsoft.com/office/powerpoint/2010/main" val="3237474907"/>
      </p:ext>
    </p:extLst>
  </p:cSld>
  <p:clrMapOvr>
    <a:masterClrMapping/>
  </p:clrMapOvr>
  <p:transition spd="slow" advClick="0" advTm="7000">
    <p:fade thruBlk="1"/>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solidFill>
                  <a:srgbClr val="191966"/>
                </a:solidFill>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5"/>
          <p:cNvSpPr>
            <a:spLocks noGrp="1" noChangeArrowheads="1"/>
          </p:cNvSpPr>
          <p:nvPr>
            <p:ph type="sldNum" idx="10"/>
          </p:nvPr>
        </p:nvSpPr>
        <p:spPr>
          <a:ln/>
        </p:spPr>
        <p:txBody>
          <a:bodyPr/>
          <a:lstStyle>
            <a:lvl1pPr>
              <a:defRPr/>
            </a:lvl1pPr>
          </a:lstStyle>
          <a:p>
            <a:pPr>
              <a:defRPr/>
            </a:pPr>
            <a:fld id="{B1DFB35C-7917-734A-BEB8-F2442E3C7E61}" type="slidenum">
              <a:rPr lang="en-US"/>
              <a:pPr>
                <a:defRPr/>
              </a:pPr>
              <a:t>‹#›</a:t>
            </a:fld>
            <a:endParaRPr lang="en-US"/>
          </a:p>
        </p:txBody>
      </p:sp>
    </p:spTree>
    <p:extLst>
      <p:ext uri="{BB962C8B-B14F-4D97-AF65-F5344CB8AC3E}">
        <p14:creationId xmlns:p14="http://schemas.microsoft.com/office/powerpoint/2010/main" val="344173451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400" b="0" baseline="0"/>
            </a:lvl1pPr>
            <a:lvl2pPr>
              <a:defRPr sz="2400" b="0" baseline="0"/>
            </a:lvl2pPr>
            <a:lvl3pPr>
              <a:defRPr sz="2400" b="0" baseline="0"/>
            </a:lvl3pPr>
            <a:lvl4pPr>
              <a:defRPr sz="2400" b="0" baseline="0"/>
            </a:lvl4pPr>
            <a:lvl5pPr>
              <a:defRPr sz="2400" b="0"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5"/>
          <p:cNvSpPr>
            <a:spLocks noGrp="1" noChangeArrowheads="1"/>
          </p:cNvSpPr>
          <p:nvPr>
            <p:ph type="sldNum" idx="10"/>
          </p:nvPr>
        </p:nvSpPr>
        <p:spPr>
          <a:xfrm>
            <a:off x="6858000" y="6248400"/>
            <a:ext cx="2130425" cy="473075"/>
          </a:xfrm>
        </p:spPr>
        <p:txBody>
          <a:bodyPr/>
          <a:lstStyle>
            <a:lvl1pPr>
              <a:buFont typeface="Times New Roman" charset="0"/>
              <a:buNone/>
              <a:defRPr>
                <a:latin typeface="Arial" charset="0"/>
                <a:ea typeface="ＭＳ Ｐゴシック" charset="-128"/>
                <a:cs typeface="ＭＳ Ｐゴシック" charset="-128"/>
              </a:defRPr>
            </a:lvl1pPr>
          </a:lstStyle>
          <a:p>
            <a:pPr>
              <a:defRPr/>
            </a:pPr>
            <a:fld id="{A531AB3E-E835-D641-A9D2-07DEBE8216C9}" type="slidenum">
              <a:rPr lang="en-US"/>
              <a:pPr>
                <a:defRPr/>
              </a:pPr>
              <a:t>‹#›</a:t>
            </a:fld>
            <a:r>
              <a:rPr lang="en-US"/>
              <a:t> of 12</a:t>
            </a:r>
          </a:p>
        </p:txBody>
      </p:sp>
    </p:spTree>
    <p:extLst>
      <p:ext uri="{BB962C8B-B14F-4D97-AF65-F5344CB8AC3E}">
        <p14:creationId xmlns:p14="http://schemas.microsoft.com/office/powerpoint/2010/main" val="423940035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sldNum" idx="10"/>
          </p:nvPr>
        </p:nvSpPr>
        <p:spPr>
          <a:ln/>
        </p:spPr>
        <p:txBody>
          <a:bodyPr/>
          <a:lstStyle>
            <a:lvl1pPr>
              <a:defRPr/>
            </a:lvl1pPr>
          </a:lstStyle>
          <a:p>
            <a:pPr>
              <a:defRPr/>
            </a:pPr>
            <a:fld id="{48B1C7A3-F2AE-924C-B529-3EEA95A2B224}" type="slidenum">
              <a:rPr lang="en-US"/>
              <a:pPr>
                <a:defRPr/>
              </a:pPr>
              <a:t>‹#›</a:t>
            </a:fld>
            <a:endParaRPr lang="en-US"/>
          </a:p>
        </p:txBody>
      </p:sp>
    </p:spTree>
    <p:extLst>
      <p:ext uri="{BB962C8B-B14F-4D97-AF65-F5344CB8AC3E}">
        <p14:creationId xmlns:p14="http://schemas.microsoft.com/office/powerpoint/2010/main" val="280911243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7013"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600200"/>
            <a:ext cx="4037012"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sldNum" idx="10"/>
          </p:nvPr>
        </p:nvSpPr>
        <p:spPr>
          <a:ln/>
        </p:spPr>
        <p:txBody>
          <a:bodyPr/>
          <a:lstStyle>
            <a:lvl1pPr>
              <a:defRPr/>
            </a:lvl1pPr>
          </a:lstStyle>
          <a:p>
            <a:pPr>
              <a:defRPr/>
            </a:pPr>
            <a:fld id="{1188D250-1F31-1E4B-BECA-483B5C3508A8}" type="slidenum">
              <a:rPr lang="en-US"/>
              <a:pPr>
                <a:defRPr/>
              </a:pPr>
              <a:t>‹#›</a:t>
            </a:fld>
            <a:endParaRPr lang="en-US"/>
          </a:p>
        </p:txBody>
      </p:sp>
    </p:spTree>
    <p:extLst>
      <p:ext uri="{BB962C8B-B14F-4D97-AF65-F5344CB8AC3E}">
        <p14:creationId xmlns:p14="http://schemas.microsoft.com/office/powerpoint/2010/main" val="216650455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sldNum" idx="10"/>
          </p:nvPr>
        </p:nvSpPr>
        <p:spPr>
          <a:ln/>
        </p:spPr>
        <p:txBody>
          <a:bodyPr/>
          <a:lstStyle>
            <a:lvl1pPr>
              <a:defRPr/>
            </a:lvl1pPr>
          </a:lstStyle>
          <a:p>
            <a:pPr>
              <a:defRPr/>
            </a:pPr>
            <a:fld id="{36FD6D5B-0A7B-BE44-9241-445D70D50C87}" type="slidenum">
              <a:rPr lang="en-US"/>
              <a:pPr>
                <a:defRPr/>
              </a:pPr>
              <a:t>‹#›</a:t>
            </a:fld>
            <a:endParaRPr lang="en-US"/>
          </a:p>
        </p:txBody>
      </p:sp>
    </p:spTree>
    <p:extLst>
      <p:ext uri="{BB962C8B-B14F-4D97-AF65-F5344CB8AC3E}">
        <p14:creationId xmlns:p14="http://schemas.microsoft.com/office/powerpoint/2010/main" val="63334075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4C572EF1-6F47-D640-B2E7-CE29AE316BB1}" type="slidenum">
              <a:rPr lang="en-US"/>
              <a:pPr>
                <a:defRPr/>
              </a:pPr>
              <a:t>‹#›</a:t>
            </a:fld>
            <a:endParaRPr lang="en-US"/>
          </a:p>
        </p:txBody>
      </p:sp>
    </p:spTree>
    <p:extLst>
      <p:ext uri="{BB962C8B-B14F-4D97-AF65-F5344CB8AC3E}">
        <p14:creationId xmlns:p14="http://schemas.microsoft.com/office/powerpoint/2010/main" val="189971389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sldNum" idx="10"/>
          </p:nvPr>
        </p:nvSpPr>
        <p:spPr>
          <a:ln/>
        </p:spPr>
        <p:txBody>
          <a:bodyPr/>
          <a:lstStyle>
            <a:lvl1pPr>
              <a:defRPr/>
            </a:lvl1pPr>
          </a:lstStyle>
          <a:p>
            <a:pPr>
              <a:defRPr/>
            </a:pPr>
            <a:fld id="{EC13943C-0B4E-7540-BE21-8AE447187EB6}" type="slidenum">
              <a:rPr lang="en-US"/>
              <a:pPr>
                <a:defRPr/>
              </a:pPr>
              <a:t>‹#›</a:t>
            </a:fld>
            <a:endParaRPr lang="en-US"/>
          </a:p>
        </p:txBody>
      </p:sp>
    </p:spTree>
    <p:extLst>
      <p:ext uri="{BB962C8B-B14F-4D97-AF65-F5344CB8AC3E}">
        <p14:creationId xmlns:p14="http://schemas.microsoft.com/office/powerpoint/2010/main" val="3687145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noChangeArrowheads="1"/>
          </p:cNvSpPr>
          <p:nvPr>
            <p:ph type="sldNum" idx="10"/>
          </p:nvPr>
        </p:nvSpPr>
        <p:spPr>
          <a:xfrm>
            <a:off x="3124200" y="6229350"/>
            <a:ext cx="2130425" cy="473075"/>
          </a:xfrm>
          <a:prstGeom prst="rect">
            <a:avLst/>
          </a:prstGeom>
        </p:spPr>
        <p:txBody>
          <a:bodyPr/>
          <a:lstStyle>
            <a:lvl1pPr>
              <a:defRPr>
                <a:solidFill>
                  <a:srgbClr val="37305A"/>
                </a:solidFill>
              </a:defRPr>
            </a:lvl1pPr>
          </a:lstStyle>
          <a:p>
            <a:pPr>
              <a:defRPr/>
            </a:pPr>
            <a:fld id="{18B5F4EC-1B9C-0144-AE7C-90B424960C2A}" type="slidenum">
              <a:rPr lang="en-US"/>
              <a:pPr>
                <a:defRPr/>
              </a:pPr>
              <a:t>‹#›</a:t>
            </a:fld>
            <a:endParaRPr lang="en-US"/>
          </a:p>
        </p:txBody>
      </p:sp>
    </p:spTree>
    <p:extLst>
      <p:ext uri="{BB962C8B-B14F-4D97-AF65-F5344CB8AC3E}">
        <p14:creationId xmlns:p14="http://schemas.microsoft.com/office/powerpoint/2010/main" val="115886307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52561F8E-40E6-F244-A197-61ABB368B4C8}" type="slidenum">
              <a:rPr lang="en-US"/>
              <a:pPr>
                <a:defRPr/>
              </a:pPr>
              <a:t>‹#›</a:t>
            </a:fld>
            <a:endParaRPr lang="en-US"/>
          </a:p>
        </p:txBody>
      </p:sp>
    </p:spTree>
    <p:extLst>
      <p:ext uri="{BB962C8B-B14F-4D97-AF65-F5344CB8AC3E}">
        <p14:creationId xmlns:p14="http://schemas.microsoft.com/office/powerpoint/2010/main" val="284940309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sldNum" idx="10"/>
          </p:nvPr>
        </p:nvSpPr>
        <p:spPr>
          <a:ln/>
        </p:spPr>
        <p:txBody>
          <a:bodyPr/>
          <a:lstStyle>
            <a:lvl1pPr>
              <a:defRPr/>
            </a:lvl1pPr>
          </a:lstStyle>
          <a:p>
            <a:pPr>
              <a:defRPr/>
            </a:pPr>
            <a:fld id="{6E39989D-2DF0-E04F-86F4-5E7523BBDE00}" type="slidenum">
              <a:rPr lang="en-US"/>
              <a:pPr>
                <a:defRPr/>
              </a:pPr>
              <a:t>‹#›</a:t>
            </a:fld>
            <a:endParaRPr lang="en-US"/>
          </a:p>
        </p:txBody>
      </p:sp>
    </p:spTree>
    <p:extLst>
      <p:ext uri="{BB962C8B-B14F-4D97-AF65-F5344CB8AC3E}">
        <p14:creationId xmlns:p14="http://schemas.microsoft.com/office/powerpoint/2010/main" val="311729772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559F66F0-ADC0-7944-ACE8-E10F2F605F9A}" type="slidenum">
              <a:rPr lang="en-US"/>
              <a:pPr>
                <a:defRPr/>
              </a:pPr>
              <a:t>‹#›</a:t>
            </a:fld>
            <a:endParaRPr lang="en-US"/>
          </a:p>
        </p:txBody>
      </p:sp>
    </p:spTree>
    <p:extLst>
      <p:ext uri="{BB962C8B-B14F-4D97-AF65-F5344CB8AC3E}">
        <p14:creationId xmlns:p14="http://schemas.microsoft.com/office/powerpoint/2010/main" val="366288312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813" y="-339725"/>
            <a:ext cx="2055812" cy="6051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39725"/>
            <a:ext cx="6018213" cy="6051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sldNum" idx="10"/>
          </p:nvPr>
        </p:nvSpPr>
        <p:spPr>
          <a:ln/>
        </p:spPr>
        <p:txBody>
          <a:bodyPr/>
          <a:lstStyle>
            <a:lvl1pPr>
              <a:defRPr/>
            </a:lvl1pPr>
          </a:lstStyle>
          <a:p>
            <a:pPr>
              <a:defRPr/>
            </a:pPr>
            <a:fld id="{E036FE78-F78F-E340-8CB8-0DC3663E14F4}" type="slidenum">
              <a:rPr lang="en-US"/>
              <a:pPr>
                <a:defRPr/>
              </a:pPr>
              <a:t>‹#›</a:t>
            </a:fld>
            <a:endParaRPr lang="en-US"/>
          </a:p>
        </p:txBody>
      </p:sp>
    </p:spTree>
    <p:extLst>
      <p:ext uri="{BB962C8B-B14F-4D97-AF65-F5344CB8AC3E}">
        <p14:creationId xmlns:p14="http://schemas.microsoft.com/office/powerpoint/2010/main" val="257538840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7013" cy="4111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6613" y="1600200"/>
            <a:ext cx="4037012" cy="1979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6613" y="3732213"/>
            <a:ext cx="4037012" cy="1979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a:spLocks noGrp="1" noChangeArrowheads="1"/>
          </p:cNvSpPr>
          <p:nvPr>
            <p:ph type="sldNum" idx="10"/>
          </p:nvPr>
        </p:nvSpPr>
        <p:spPr>
          <a:ln/>
        </p:spPr>
        <p:txBody>
          <a:bodyPr/>
          <a:lstStyle>
            <a:lvl1pPr>
              <a:defRPr/>
            </a:lvl1pPr>
          </a:lstStyle>
          <a:p>
            <a:pPr>
              <a:defRPr/>
            </a:pPr>
            <a:fld id="{28B9C33D-895D-2E41-A011-51E16DD4E4C7}" type="slidenum">
              <a:rPr lang="en-US"/>
              <a:pPr>
                <a:defRPr/>
              </a:pPr>
              <a:t>‹#›</a:t>
            </a:fld>
            <a:endParaRPr lang="en-US"/>
          </a:p>
        </p:txBody>
      </p:sp>
    </p:spTree>
    <p:extLst>
      <p:ext uri="{BB962C8B-B14F-4D97-AF65-F5344CB8AC3E}">
        <p14:creationId xmlns:p14="http://schemas.microsoft.com/office/powerpoint/2010/main" val="411684064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339725"/>
            <a:ext cx="8226425" cy="1554163"/>
          </a:xfrm>
        </p:spPr>
        <p:txBody>
          <a:bodyPr/>
          <a:lstStyle/>
          <a:p>
            <a:r>
              <a:rPr lang="en-US"/>
              <a:t>Click to edit Master title style</a:t>
            </a:r>
          </a:p>
        </p:txBody>
      </p:sp>
      <p:sp>
        <p:nvSpPr>
          <p:cNvPr id="3" name="Rectangle 5"/>
          <p:cNvSpPr>
            <a:spLocks noGrp="1" noChangeArrowheads="1"/>
          </p:cNvSpPr>
          <p:nvPr>
            <p:ph type="sldNum" idx="10"/>
          </p:nvPr>
        </p:nvSpPr>
        <p:spPr>
          <a:ln/>
        </p:spPr>
        <p:txBody>
          <a:bodyPr/>
          <a:lstStyle>
            <a:lvl1pPr>
              <a:defRPr/>
            </a:lvl1pPr>
          </a:lstStyle>
          <a:p>
            <a:pPr>
              <a:defRPr/>
            </a:pPr>
            <a:fld id="{A42AA761-8F8E-D446-AF93-7C15B707A36B}" type="slidenum">
              <a:rPr lang="en-US"/>
              <a:pPr>
                <a:defRPr/>
              </a:pPr>
              <a:t>‹#›</a:t>
            </a:fld>
            <a:endParaRPr lang="en-US"/>
          </a:p>
        </p:txBody>
      </p:sp>
    </p:spTree>
    <p:extLst>
      <p:ext uri="{BB962C8B-B14F-4D97-AF65-F5344CB8AC3E}">
        <p14:creationId xmlns:p14="http://schemas.microsoft.com/office/powerpoint/2010/main" val="116051277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r>
              <a:rPr lang="en-US"/>
              <a:t>Click to edit Master title style</a:t>
            </a:r>
          </a:p>
        </p:txBody>
      </p:sp>
      <p:sp>
        <p:nvSpPr>
          <p:cNvPr id="3" name="Text Placeholder 2"/>
          <p:cNvSpPr>
            <a:spLocks noGrp="1"/>
          </p:cNvSpPr>
          <p:nvPr>
            <p:ph type="body" idx="1"/>
          </p:nvPr>
        </p:nvSpPr>
        <p:spPr/>
        <p:txBody>
          <a:bodyPr rtlCol="0"/>
          <a:lstStyle>
            <a:lvl1pPr>
              <a:defRPr sz="2800"/>
            </a:lvl1pPr>
            <a:lvl2pPr>
              <a:defRPr sz="2800"/>
            </a:lvl2pPr>
            <a:lvl3pPr>
              <a:defRPr sz="2800"/>
            </a:lvl3pPr>
            <a:lvl4pPr>
              <a:defRPr sz="2800"/>
            </a:lvl4pPr>
            <a:lvl5pPr>
              <a:defRPr sz="2800"/>
            </a:lvl5pPr>
          </a:lstStyle>
          <a:p>
            <a:pPr lvl="0"/>
            <a:r>
              <a:rPr lang="en-US"/>
              <a:t>Click to edit Master text styles</a:t>
            </a:r>
          </a:p>
          <a:p>
            <a:pPr lvl="0"/>
            <a:r>
              <a:rPr lang="en-US"/>
              <a:t>Second level</a:t>
            </a:r>
          </a:p>
          <a:p>
            <a:pPr lvl="0"/>
            <a:r>
              <a:rPr lang="en-US"/>
              <a:t>Third level</a:t>
            </a:r>
          </a:p>
          <a:p>
            <a:pPr lvl="0"/>
            <a:r>
              <a:rPr lang="en-US"/>
              <a:t>Fourth level</a:t>
            </a:r>
          </a:p>
          <a:p>
            <a:pPr lvl="0"/>
            <a:r>
              <a:rPr lang="en-US"/>
              <a:t>Fifth level</a:t>
            </a:r>
          </a:p>
        </p:txBody>
      </p:sp>
      <p:sp>
        <p:nvSpPr>
          <p:cNvPr id="4" name="Slide Number Placeholder 704"/>
          <p:cNvSpPr>
            <a:spLocks noGrp="1" noChangeArrowheads="1"/>
          </p:cNvSpPr>
          <p:nvPr>
            <p:ph type="sldNum" sz="quarter" idx="10"/>
          </p:nvPr>
        </p:nvSpPr>
        <p:spPr/>
        <p:txBody>
          <a:bodyPr/>
          <a:lstStyle>
            <a:lvl1pPr>
              <a:defRPr/>
            </a:lvl1pPr>
          </a:lstStyle>
          <a:p>
            <a:pPr>
              <a:defRPr/>
            </a:pPr>
            <a:fld id="{0FE93563-4FAB-AE41-A46A-3C5A6444ACCA}" type="slidenum">
              <a:rPr lang="en-US"/>
              <a:pPr>
                <a:defRPr/>
              </a:pPr>
              <a:t>‹#›</a:t>
            </a:fld>
            <a:endParaRPr lang="en-US"/>
          </a:p>
        </p:txBody>
      </p:sp>
      <p:sp>
        <p:nvSpPr>
          <p:cNvPr id="5" name="Slide Number Placeholder 704"/>
          <p:cNvSpPr>
            <a:spLocks noGrp="1" noChangeArrowheads="1"/>
          </p:cNvSpPr>
          <p:nvPr>
            <p:ph type="sldNum" sz="quarter" idx="11"/>
          </p:nvPr>
        </p:nvSpPr>
        <p:spPr/>
        <p:txBody>
          <a:bodyPr/>
          <a:lstStyle>
            <a:lvl1pPr>
              <a:defRPr/>
            </a:lvl1pPr>
          </a:lstStyle>
          <a:p>
            <a:pPr>
              <a:defRPr/>
            </a:pPr>
            <a:fld id="{FC625779-8119-F54C-A481-A6CAA2720670}" type="slidenum">
              <a:rPr lang="en-US"/>
              <a:pPr>
                <a:defRPr/>
              </a:pPr>
              <a:t>‹#›</a:t>
            </a:fld>
            <a:endParaRPr lang="en-US"/>
          </a:p>
        </p:txBody>
      </p:sp>
      <p:sp>
        <p:nvSpPr>
          <p:cNvPr id="6" name="Date Placeholder 1028"/>
          <p:cNvSpPr>
            <a:spLocks noGrp="1" noChangeArrowheads="1"/>
          </p:cNvSpPr>
          <p:nvPr>
            <p:ph type="dt" sz="half" idx="12"/>
          </p:nvPr>
        </p:nvSpPr>
        <p:spPr>
          <a:xfrm>
            <a:off x="685800" y="6267450"/>
            <a:ext cx="1905000" cy="457200"/>
          </a:xfrm>
          <a:prstGeom prst="rect">
            <a:avLst/>
          </a:prstGeom>
        </p:spPr>
        <p:txBody>
          <a:bodyPr vert="horz" wrap="square" lIns="91440" tIns="45720" rIns="91440" bIns="45720" numCol="1" anchor="t" anchorCtr="0" compatLnSpc="1">
            <a:prstTxWarp prst="textNoShape">
              <a:avLst/>
            </a:prstTxWarp>
          </a:bodyPr>
          <a:lstStyle>
            <a:lvl1pPr>
              <a:defRPr>
                <a:solidFill>
                  <a:prstClr val="white"/>
                </a:solidFill>
              </a:defRPr>
            </a:lvl1pPr>
          </a:lstStyle>
          <a:p>
            <a:pPr>
              <a:defRPr/>
            </a:pPr>
            <a:endParaRPr lang="en-US"/>
          </a:p>
        </p:txBody>
      </p:sp>
      <p:sp>
        <p:nvSpPr>
          <p:cNvPr id="7" name="Footer Placeholder 1029"/>
          <p:cNvSpPr>
            <a:spLocks noGrp="1" noChangeArrowheads="1"/>
          </p:cNvSpPr>
          <p:nvPr>
            <p:ph type="ftr" sz="quarter" idx="13"/>
          </p:nvPr>
        </p:nvSpPr>
        <p:spPr>
          <a:xfrm>
            <a:off x="3124200" y="6267450"/>
            <a:ext cx="2895600" cy="457200"/>
          </a:xfrm>
          <a:prstGeom prst="rect">
            <a:avLst/>
          </a:prstGeom>
        </p:spPr>
        <p:txBody>
          <a:bodyPr vert="horz" wrap="square" lIns="91440" tIns="45720" rIns="91440" bIns="45720" numCol="1" anchor="t" anchorCtr="0" compatLnSpc="1">
            <a:prstTxWarp prst="textNoShape">
              <a:avLst/>
            </a:prstTxWarp>
          </a:bodyPr>
          <a:lstStyle>
            <a:lvl1pPr>
              <a:defRPr>
                <a:solidFill>
                  <a:prstClr val="white"/>
                </a:solidFill>
              </a:defRPr>
            </a:lvl1pPr>
          </a:lstStyle>
          <a:p>
            <a:pPr>
              <a:defRPr/>
            </a:pPr>
            <a:endParaRPr lang="en-US"/>
          </a:p>
        </p:txBody>
      </p:sp>
      <p:sp>
        <p:nvSpPr>
          <p:cNvPr id="8" name="Slide Number Placeholder 704"/>
          <p:cNvSpPr>
            <a:spLocks noGrp="1" noChangeArrowheads="1"/>
          </p:cNvSpPr>
          <p:nvPr>
            <p:ph type="sldNum" sz="quarter" idx="14"/>
          </p:nvPr>
        </p:nvSpPr>
        <p:spPr/>
        <p:txBody>
          <a:bodyPr/>
          <a:lstStyle>
            <a:lvl1pPr>
              <a:defRPr/>
            </a:lvl1pPr>
          </a:lstStyle>
          <a:p>
            <a:pPr>
              <a:defRPr/>
            </a:pPr>
            <a:fld id="{7CA1EF1D-4984-1046-9052-61BF7C581370}" type="slidenum">
              <a:rPr lang="en-US"/>
              <a:pPr>
                <a:defRPr/>
              </a:pPr>
              <a:t>‹#›</a:t>
            </a:fld>
            <a:endParaRPr lang="en-US"/>
          </a:p>
        </p:txBody>
      </p:sp>
      <p:sp>
        <p:nvSpPr>
          <p:cNvPr id="9" name="Slide Number Placeholder 492"/>
          <p:cNvSpPr>
            <a:spLocks noGrp="1" noChangeArrowheads="1"/>
          </p:cNvSpPr>
          <p:nvPr>
            <p:ph type="sldNum" sz="quarter" idx="15"/>
          </p:nvPr>
        </p:nvSpPr>
        <p:spPr/>
        <p:txBody>
          <a:bodyPr/>
          <a:lstStyle>
            <a:lvl1pPr>
              <a:defRPr/>
            </a:lvl1pPr>
          </a:lstStyle>
          <a:p>
            <a:pPr>
              <a:defRPr/>
            </a:pPr>
            <a:fld id="{062C988C-A77D-8B43-B163-6E50E3796606}" type="slidenum">
              <a:rPr lang="en-US"/>
              <a:pPr>
                <a:defRPr/>
              </a:pPr>
              <a:t>‹#›</a:t>
            </a:fld>
            <a:endParaRPr lang="en-US"/>
          </a:p>
        </p:txBody>
      </p:sp>
    </p:spTree>
    <p:extLst>
      <p:ext uri="{BB962C8B-B14F-4D97-AF65-F5344CB8AC3E}">
        <p14:creationId xmlns:p14="http://schemas.microsoft.com/office/powerpoint/2010/main" val="237208430"/>
      </p:ext>
    </p:extLst>
  </p:cSld>
  <p:clrMapOvr>
    <a:masterClrMapping/>
  </p:clrMapOvr>
  <p:transition spd="slow" advClick="0" advTm="7000">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3D09FA4-D782-704D-BA4F-C6B6CE6C5758}" type="datetimeFigureOut">
              <a:rPr lang="en-US" smtClean="0">
                <a:solidFill>
                  <a:prstClr val="black">
                    <a:tint val="75000"/>
                  </a:prstClr>
                </a:solidFill>
                <a:latin typeface="Calibri"/>
              </a:rPr>
              <a:pPr/>
              <a:t>8/30/20</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1D5E6C75-BD49-9148-AF50-F8E61D68AE6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48640878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5" Type="http://schemas.openxmlformats.org/officeDocument/2006/relationships/theme" Target="../theme/theme2.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heme" Target="../theme/theme3.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image" Target="../media/image1.png"/><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theme" Target="../theme/theme4.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5" Type="http://schemas.openxmlformats.org/officeDocument/2006/relationships/theme" Target="../theme/theme5.xml"/><Relationship Id="rId10" Type="http://schemas.openxmlformats.org/officeDocument/2006/relationships/slideLayout" Target="../slideLayouts/slideLayout40.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theme" Target="../theme/theme6.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6.xml"/><Relationship Id="rId13" Type="http://schemas.openxmlformats.org/officeDocument/2006/relationships/slideLayout" Target="../slideLayouts/slideLayout71.xml"/><Relationship Id="rId3" Type="http://schemas.openxmlformats.org/officeDocument/2006/relationships/slideLayout" Target="../slideLayouts/slideLayout61.xml"/><Relationship Id="rId7" Type="http://schemas.openxmlformats.org/officeDocument/2006/relationships/slideLayout" Target="../slideLayouts/slideLayout65.xml"/><Relationship Id="rId12" Type="http://schemas.openxmlformats.org/officeDocument/2006/relationships/slideLayout" Target="../slideLayouts/slideLayout70.xml"/><Relationship Id="rId2" Type="http://schemas.openxmlformats.org/officeDocument/2006/relationships/slideLayout" Target="../slideLayouts/slideLayout60.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5" Type="http://schemas.openxmlformats.org/officeDocument/2006/relationships/slideLayout" Target="../slideLayouts/slideLayout63.xml"/><Relationship Id="rId15" Type="http://schemas.openxmlformats.org/officeDocument/2006/relationships/theme" Target="../theme/theme7.xml"/><Relationship Id="rId10" Type="http://schemas.openxmlformats.org/officeDocument/2006/relationships/slideLayout" Target="../slideLayouts/slideLayout68.xml"/><Relationship Id="rId4" Type="http://schemas.openxmlformats.org/officeDocument/2006/relationships/slideLayout" Target="../slideLayouts/slideLayout62.xml"/><Relationship Id="rId9" Type="http://schemas.openxmlformats.org/officeDocument/2006/relationships/slideLayout" Target="../slideLayouts/slideLayout67.xml"/><Relationship Id="rId14" Type="http://schemas.openxmlformats.org/officeDocument/2006/relationships/slideLayout" Target="../slideLayouts/slideLayout7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theme" Target="../theme/theme8.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457200" y="-339725"/>
            <a:ext cx="8226425" cy="15541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457200" y="1600200"/>
            <a:ext cx="8226425" cy="4111625"/>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p:txBody>
      </p:sp>
      <p:sp>
        <p:nvSpPr>
          <p:cNvPr id="1028" name="Text Box 3"/>
          <p:cNvSpPr txBox="1">
            <a:spLocks noChangeArrowheads="1"/>
          </p:cNvSpPr>
          <p:nvPr/>
        </p:nvSpPr>
        <p:spPr bwMode="auto">
          <a:xfrm>
            <a:off x="457200" y="6245225"/>
            <a:ext cx="2133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
        <p:nvSpPr>
          <p:cNvPr id="1029" name="Text Box 4"/>
          <p:cNvSpPr txBox="1">
            <a:spLocks noChangeArrowheads="1"/>
          </p:cNvSpPr>
          <p:nvPr/>
        </p:nvSpPr>
        <p:spPr bwMode="auto">
          <a:xfrm>
            <a:off x="5791200" y="6245225"/>
            <a:ext cx="2895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cs typeface="Arial" charset="0"/>
            </a:endParaRPr>
          </a:p>
        </p:txBody>
      </p:sp>
    </p:spTree>
  </p:cSld>
  <p:clrMap bg1="lt1" tx1="dk1" bg2="lt2" tx2="dk2" accent1="accent1" accent2="accent2" accent3="accent3" accent4="accent4" accent5="accent5" accent6="accent6" hlink="hlink" folHlink="folHlink"/>
  <p:sldLayoutIdLst>
    <p:sldLayoutId id="2147487797" r:id="rId1"/>
    <p:sldLayoutId id="2147487798" r:id="rId2"/>
    <p:sldLayoutId id="2147487784" r:id="rId3"/>
    <p:sldLayoutId id="2147487799" r:id="rId4"/>
  </p:sldLayoutIdLst>
  <p:hf sldNum="0" hdr="0" ftr="0" dt="0"/>
  <p:txStyles>
    <p:titleStyle>
      <a:lvl1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a:ea typeface="ＭＳ Ｐゴシック" charset="-128"/>
          <a:cs typeface="Arial"/>
        </a:defRPr>
      </a:lvl1pPr>
      <a:lvl2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2pPr>
      <a:lvl3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3pPr>
      <a:lvl4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4pPr>
      <a:lvl5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5pPr>
      <a:lvl6pPr marL="25146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8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90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2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2900" indent="-342900" algn="l" defTabSz="457200" rtl="0" eaLnBrk="0" fontAlgn="base" hangingPunct="0">
        <a:spcBef>
          <a:spcPts val="900"/>
        </a:spcBef>
        <a:spcAft>
          <a:spcPct val="0"/>
        </a:spcAft>
        <a:buClr>
          <a:srgbClr val="000000"/>
        </a:buClr>
        <a:buSzPct val="100000"/>
        <a:buFont typeface="Times New Roman" charset="0"/>
        <a:buChar char="•"/>
        <a:defRPr sz="2400">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000">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bwMode="auto">
          <a:xfrm>
            <a:off x="457200" y="-339725"/>
            <a:ext cx="8226425" cy="1554163"/>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5123" name="Rectangle 2"/>
          <p:cNvSpPr>
            <a:spLocks noGrp="1" noChangeArrowheads="1"/>
          </p:cNvSpPr>
          <p:nvPr>
            <p:ph type="body" idx="1"/>
          </p:nvPr>
        </p:nvSpPr>
        <p:spPr bwMode="auto">
          <a:xfrm>
            <a:off x="457200" y="1600200"/>
            <a:ext cx="8226425" cy="4111625"/>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p:txBody>
      </p:sp>
      <p:sp>
        <p:nvSpPr>
          <p:cNvPr id="5124" name="Text Box 3"/>
          <p:cNvSpPr txBox="1">
            <a:spLocks noChangeArrowheads="1"/>
          </p:cNvSpPr>
          <p:nvPr/>
        </p:nvSpPr>
        <p:spPr bwMode="auto">
          <a:xfrm>
            <a:off x="457200" y="6245225"/>
            <a:ext cx="2133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srgbClr val="37305A"/>
              </a:solidFill>
              <a:cs typeface="Arial" charset="0"/>
            </a:endParaRPr>
          </a:p>
        </p:txBody>
      </p:sp>
      <p:sp>
        <p:nvSpPr>
          <p:cNvPr id="5125" name="Text Box 4"/>
          <p:cNvSpPr txBox="1">
            <a:spLocks noChangeArrowheads="1"/>
          </p:cNvSpPr>
          <p:nvPr/>
        </p:nvSpPr>
        <p:spPr bwMode="auto">
          <a:xfrm>
            <a:off x="5791200" y="6245225"/>
            <a:ext cx="2895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srgbClr val="37305A"/>
              </a:solidFill>
              <a:cs typeface="Arial" charset="0"/>
            </a:endParaRPr>
          </a:p>
        </p:txBody>
      </p:sp>
    </p:spTree>
    <p:extLst>
      <p:ext uri="{BB962C8B-B14F-4D97-AF65-F5344CB8AC3E}">
        <p14:creationId xmlns:p14="http://schemas.microsoft.com/office/powerpoint/2010/main" val="997127984"/>
      </p:ext>
    </p:extLst>
  </p:cSld>
  <p:clrMap bg1="lt1" tx1="dk1" bg2="lt2" tx2="dk2" accent1="accent1" accent2="accent2" accent3="accent3" accent4="accent4" accent5="accent5" accent6="accent6" hlink="hlink" folHlink="folHlink"/>
  <p:sldLayoutIdLst>
    <p:sldLayoutId id="2147487850" r:id="rId1"/>
    <p:sldLayoutId id="2147487851" r:id="rId2"/>
    <p:sldLayoutId id="2147487852" r:id="rId3"/>
    <p:sldLayoutId id="2147487853" r:id="rId4"/>
  </p:sldLayoutIdLst>
  <p:hf sldNum="0" hdr="0" ftr="0" dt="0"/>
  <p:txStyles>
    <p:titleStyle>
      <a:lvl1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a:ea typeface="ＭＳ Ｐゴシック" charset="-128"/>
          <a:cs typeface="Arial"/>
        </a:defRPr>
      </a:lvl1pPr>
      <a:lvl2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2pPr>
      <a:lvl3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3pPr>
      <a:lvl4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4pPr>
      <a:lvl5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5pPr>
      <a:lvl6pPr marL="25146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8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90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2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2900" indent="-342900" algn="l" defTabSz="457200" rtl="0" eaLnBrk="0" fontAlgn="base" hangingPunct="0">
        <a:spcBef>
          <a:spcPts val="900"/>
        </a:spcBef>
        <a:spcAft>
          <a:spcPct val="0"/>
        </a:spcAft>
        <a:buClr>
          <a:srgbClr val="000000"/>
        </a:buClr>
        <a:buSzPct val="100000"/>
        <a:buFont typeface="Times New Roman" charset="0"/>
        <a:buChar char="•"/>
        <a:defRPr sz="2400">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000">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spcBef>
                <a:spcPts val="0"/>
              </a:spcBef>
              <a:spcAft>
                <a:spcPts val="0"/>
              </a:spcAft>
            </a:pPr>
            <a:fld id="{03D09FA4-D782-704D-BA4F-C6B6CE6C5758}" type="datetimeFigureOut">
              <a:rPr lang="en-US" smtClean="0">
                <a:solidFill>
                  <a:prstClr val="black">
                    <a:tint val="75000"/>
                  </a:prstClr>
                </a:solidFill>
                <a:latin typeface="Calibri"/>
                <a:ea typeface="+mn-ea"/>
                <a:cs typeface="+mn-cs"/>
              </a:rPr>
              <a:pPr fontAlgn="auto">
                <a:spcBef>
                  <a:spcPts val="0"/>
                </a:spcBef>
                <a:spcAft>
                  <a:spcPts val="0"/>
                </a:spcAft>
              </a:pPr>
              <a:t>8/30/20</a:t>
            </a:fld>
            <a:endParaRPr lang="en-US">
              <a:solidFill>
                <a:prstClr val="black">
                  <a:tint val="75000"/>
                </a:prstClr>
              </a:solidFill>
              <a:latin typeface="Calibri"/>
              <a:ea typeface="+mn-ea"/>
              <a:cs typeface="+mn-cs"/>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spcBef>
                <a:spcPts val="0"/>
              </a:spcBef>
              <a:spcAft>
                <a:spcPts val="0"/>
              </a:spcAft>
            </a:pPr>
            <a:endParaRPr lang="en-US">
              <a:solidFill>
                <a:prstClr val="black">
                  <a:tint val="75000"/>
                </a:prstClr>
              </a:solidFill>
              <a:latin typeface="Calibri"/>
              <a:ea typeface="+mn-ea"/>
              <a:cs typeface="+mn-cs"/>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spcBef>
                <a:spcPts val="0"/>
              </a:spcBef>
              <a:spcAft>
                <a:spcPts val="0"/>
              </a:spcAft>
            </a:pPr>
            <a:fld id="{1D5E6C75-BD49-9148-AF50-F8E61D68AE68}" type="slidenum">
              <a:rPr lang="en-US" smtClean="0">
                <a:solidFill>
                  <a:prstClr val="black">
                    <a:tint val="75000"/>
                  </a:prstClr>
                </a:solidFill>
                <a:latin typeface="Calibri"/>
                <a:ea typeface="+mn-ea"/>
                <a:cs typeface="+mn-cs"/>
              </a:rPr>
              <a:pPr fontAlgn="auto">
                <a:spcBef>
                  <a:spcPts val="0"/>
                </a:spcBef>
                <a:spcAft>
                  <a:spcPts val="0"/>
                </a:spcAft>
              </a:pPr>
              <a:t>‹#›</a:t>
            </a:fld>
            <a:endParaRPr lang="en-US">
              <a:solidFill>
                <a:prstClr val="black">
                  <a:tint val="75000"/>
                </a:prstClr>
              </a:solidFill>
              <a:latin typeface="Calibri"/>
              <a:ea typeface="+mn-ea"/>
              <a:cs typeface="+mn-cs"/>
            </a:endParaRPr>
          </a:p>
        </p:txBody>
      </p:sp>
    </p:spTree>
    <p:extLst>
      <p:ext uri="{BB962C8B-B14F-4D97-AF65-F5344CB8AC3E}">
        <p14:creationId xmlns:p14="http://schemas.microsoft.com/office/powerpoint/2010/main" val="3911891166"/>
      </p:ext>
    </p:extLst>
  </p:cSld>
  <p:clrMap bg1="lt1" tx1="dk1" bg2="lt2" tx2="dk2" accent1="accent1" accent2="accent2" accent3="accent3" accent4="accent4" accent5="accent5" accent6="accent6" hlink="hlink" folHlink="folHlink"/>
  <p:sldLayoutIdLst>
    <p:sldLayoutId id="2147487902" r:id="rId1"/>
    <p:sldLayoutId id="2147487903" r:id="rId2"/>
    <p:sldLayoutId id="2147487904" r:id="rId3"/>
    <p:sldLayoutId id="2147487905" r:id="rId4"/>
    <p:sldLayoutId id="2147487906" r:id="rId5"/>
    <p:sldLayoutId id="2147487907" r:id="rId6"/>
    <p:sldLayoutId id="2147487908" r:id="rId7"/>
    <p:sldLayoutId id="2147487909" r:id="rId8"/>
    <p:sldLayoutId id="2147487910" r:id="rId9"/>
    <p:sldLayoutId id="2147487911" r:id="rId10"/>
    <p:sldLayoutId id="2147487912"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362" name="Rectangle 1"/>
          <p:cNvSpPr>
            <a:spLocks noChangeArrowheads="1"/>
          </p:cNvSpPr>
          <p:nvPr/>
        </p:nvSpPr>
        <p:spPr bwMode="auto">
          <a:xfrm>
            <a:off x="0" y="0"/>
            <a:ext cx="9144000" cy="1219200"/>
          </a:xfrm>
          <a:prstGeom prst="rect">
            <a:avLst/>
          </a:prstGeom>
          <a:solidFill>
            <a:srgbClr val="161645"/>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91429" tIns="45714" rIns="91429" bIns="45714" anchor="ctr"/>
          <a:lstStyle/>
          <a:p>
            <a:pPr>
              <a:buClr>
                <a:srgbClr val="000000"/>
              </a:buClr>
              <a:buSzPct val="100000"/>
              <a:buFont typeface="Times New Roman" charset="0"/>
              <a:buNone/>
            </a:pPr>
            <a:endParaRPr lang="en-US" sz="1800">
              <a:cs typeface="Arial" charset="0"/>
            </a:endParaRPr>
          </a:p>
        </p:txBody>
      </p:sp>
      <p:pic>
        <p:nvPicPr>
          <p:cNvPr id="15363" name="Picture 2"/>
          <p:cNvPicPr>
            <a:picLocks noChangeAspect="1" noChangeArrowheads="1"/>
          </p:cNvPicPr>
          <p:nvPr/>
        </p:nvPicPr>
        <p:blipFill>
          <a:blip r:embed="rId13" cstate="email">
            <a:extLst>
              <a:ext uri="{28A0092B-C50C-407E-A947-70E740481C1C}">
                <a14:useLocalDpi xmlns:a14="http://schemas.microsoft.com/office/drawing/2010/main" val="0"/>
              </a:ext>
            </a:extLst>
          </a:blip>
          <a:srcRect/>
          <a:stretch>
            <a:fillRect/>
          </a:stretch>
        </p:blipFill>
        <p:spPr bwMode="auto">
          <a:xfrm>
            <a:off x="4260850" y="55563"/>
            <a:ext cx="463550" cy="7127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pic>
      <p:sp>
        <p:nvSpPr>
          <p:cNvPr id="15364" name="Rectangle 3"/>
          <p:cNvSpPr>
            <a:spLocks noChangeArrowheads="1"/>
          </p:cNvSpPr>
          <p:nvPr/>
        </p:nvSpPr>
        <p:spPr bwMode="auto">
          <a:xfrm>
            <a:off x="381000" y="742950"/>
            <a:ext cx="8229600" cy="19050"/>
          </a:xfrm>
          <a:prstGeom prst="rect">
            <a:avLst/>
          </a:prstGeom>
          <a:solidFill>
            <a:srgbClr val="EED7B8"/>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91429" tIns="45714" rIns="91429" bIns="45714" anchor="ctr"/>
          <a:lstStyle/>
          <a:p>
            <a:pPr>
              <a:buClr>
                <a:srgbClr val="000000"/>
              </a:buClr>
              <a:buSzPct val="100000"/>
              <a:buFont typeface="Times New Roman" charset="0"/>
              <a:buNone/>
            </a:pPr>
            <a:endParaRPr lang="en-US" sz="1800">
              <a:cs typeface="Arial" charset="0"/>
            </a:endParaRPr>
          </a:p>
        </p:txBody>
      </p:sp>
      <p:sp>
        <p:nvSpPr>
          <p:cNvPr id="15365" name="Text Box 4"/>
          <p:cNvSpPr txBox="1">
            <a:spLocks noChangeArrowheads="1"/>
          </p:cNvSpPr>
          <p:nvPr/>
        </p:nvSpPr>
        <p:spPr bwMode="auto">
          <a:xfrm>
            <a:off x="3279775" y="762000"/>
            <a:ext cx="2478088" cy="371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lIns="89989" tIns="46794" rIns="89989" bIns="46794">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algn="ctr" defTabSz="457196" eaLnBrk="1" hangingPunct="1">
              <a:buClr>
                <a:srgbClr val="000000"/>
              </a:buClr>
              <a:buSzPct val="100000"/>
              <a:buFont typeface="Times New Roman" charset="0"/>
              <a:buNone/>
              <a:defRPr/>
            </a:pPr>
            <a:r>
              <a:rPr lang="en-US" sz="1800" b="1">
                <a:solidFill>
                  <a:srgbClr val="FFFFFF"/>
                </a:solidFill>
                <a:latin typeface="Lucida Sans Unicode" charset="0"/>
                <a:cs typeface="Arial" charset="0"/>
              </a:rPr>
              <a:t>D u k e  S y s t e m s</a:t>
            </a:r>
          </a:p>
        </p:txBody>
      </p:sp>
      <p:sp>
        <p:nvSpPr>
          <p:cNvPr id="15366" name="Rectangle 5"/>
          <p:cNvSpPr>
            <a:spLocks noChangeArrowheads="1"/>
          </p:cNvSpPr>
          <p:nvPr/>
        </p:nvSpPr>
        <p:spPr bwMode="auto">
          <a:xfrm>
            <a:off x="0" y="5867400"/>
            <a:ext cx="9144000" cy="990600"/>
          </a:xfrm>
          <a:prstGeom prst="rect">
            <a:avLst/>
          </a:prstGeom>
          <a:solidFill>
            <a:srgbClr val="161645"/>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91429" tIns="45714" rIns="91429" bIns="45714" anchor="ctr"/>
          <a:lstStyle/>
          <a:p>
            <a:pPr>
              <a:buClr>
                <a:srgbClr val="000000"/>
              </a:buClr>
              <a:buSzPct val="100000"/>
              <a:buFont typeface="Times New Roman" charset="0"/>
              <a:buNone/>
            </a:pPr>
            <a:endParaRPr lang="en-US" sz="1800">
              <a:cs typeface="Arial" charset="0"/>
            </a:endParaRPr>
          </a:p>
        </p:txBody>
      </p:sp>
      <p:sp>
        <p:nvSpPr>
          <p:cNvPr id="15367" name="Rectangle 6"/>
          <p:cNvSpPr>
            <a:spLocks noGrp="1" noChangeArrowheads="1"/>
          </p:cNvSpPr>
          <p:nvPr>
            <p:ph type="title"/>
          </p:nvPr>
        </p:nvSpPr>
        <p:spPr bwMode="auto">
          <a:xfrm>
            <a:off x="457200" y="-339725"/>
            <a:ext cx="8226425" cy="15541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FAA26D3D-D897-4be2-8F04-BA451C77F1D7}">
              <ma14:placeholderFlag xmlns:ma14="http://schemas.microsoft.com/office/mac/drawingml/2011/main" xmlns="" val="1"/>
            </a:ext>
          </a:extLst>
        </p:spPr>
        <p:txBody>
          <a:bodyPr vert="horz" wrap="square" lIns="89989" tIns="46794" rIns="89989" bIns="46794" numCol="1" anchor="b" anchorCtr="0" compatLnSpc="1">
            <a:prstTxWarp prst="textNoShape">
              <a:avLst/>
            </a:prstTxWarp>
          </a:bodyPr>
          <a:lstStyle/>
          <a:p>
            <a:pPr lvl="0"/>
            <a:r>
              <a:rPr lang="en-US"/>
              <a:t>Click to edit the title text format</a:t>
            </a:r>
          </a:p>
        </p:txBody>
      </p:sp>
      <p:sp>
        <p:nvSpPr>
          <p:cNvPr id="15368" name="Rectangle 7"/>
          <p:cNvSpPr>
            <a:spLocks noGrp="1" noChangeArrowheads="1"/>
          </p:cNvSpPr>
          <p:nvPr>
            <p:ph type="body" idx="1"/>
          </p:nvPr>
        </p:nvSpPr>
        <p:spPr bwMode="auto">
          <a:xfrm>
            <a:off x="457200" y="1600200"/>
            <a:ext cx="8226425" cy="411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FAA26D3D-D897-4be2-8F04-BA451C77F1D7}">
              <ma14:placeholderFlag xmlns:ma14="http://schemas.microsoft.com/office/mac/drawingml/2011/main" xmlns="" val="1"/>
            </a:ext>
          </a:extLst>
        </p:spPr>
        <p:txBody>
          <a:bodyPr vert="horz" wrap="square" lIns="89989" tIns="46794" rIns="89989" bIns="46794" numCol="1" anchor="t" anchorCtr="0" compatLnSpc="1">
            <a:prstTxWarp prst="textNoShape">
              <a:avLst/>
            </a:prstTxWarp>
          </a:bodyPr>
          <a:lstStyle/>
          <a:p>
            <a:pPr lvl="0"/>
            <a:r>
              <a:rPr lang="en-US"/>
              <a:t>Click to edit the outline text format</a:t>
            </a:r>
          </a:p>
          <a:p>
            <a:pPr lvl="1"/>
            <a:r>
              <a:rPr lang="en-US"/>
              <a:t>Second Outline Level</a:t>
            </a:r>
          </a:p>
          <a:p>
            <a:pPr lvl="2"/>
            <a:r>
              <a:rPr lang="en-US"/>
              <a:t>Third Outline Level</a:t>
            </a:r>
          </a:p>
          <a:p>
            <a:pPr lvl="3"/>
            <a:r>
              <a:rPr lang="en-US"/>
              <a:t>Fourth Outline Level</a:t>
            </a:r>
          </a:p>
          <a:p>
            <a:pPr lvl="4"/>
            <a:r>
              <a:rPr lang="en-US"/>
              <a:t>Fifth Outline Level</a:t>
            </a:r>
          </a:p>
          <a:p>
            <a:pPr lvl="4"/>
            <a:r>
              <a:rPr lang="en-US"/>
              <a:t>Sixth Outline Level</a:t>
            </a:r>
          </a:p>
          <a:p>
            <a:pPr lvl="4"/>
            <a:r>
              <a:rPr lang="en-US"/>
              <a:t>Seventh Outline Level</a:t>
            </a:r>
          </a:p>
          <a:p>
            <a:pPr lvl="4"/>
            <a:r>
              <a:rPr lang="en-US"/>
              <a:t>Eighth Outline Level</a:t>
            </a:r>
          </a:p>
          <a:p>
            <a:pPr lvl="4"/>
            <a:r>
              <a:rPr lang="en-US"/>
              <a:t>Ninth Outline Level</a:t>
            </a:r>
          </a:p>
        </p:txBody>
      </p:sp>
      <p:sp>
        <p:nvSpPr>
          <p:cNvPr id="15369" name="Text Box 8"/>
          <p:cNvSpPr txBox="1">
            <a:spLocks noChangeArrowheads="1"/>
          </p:cNvSpPr>
          <p:nvPr/>
        </p:nvSpPr>
        <p:spPr bwMode="auto">
          <a:xfrm>
            <a:off x="457200" y="6245225"/>
            <a:ext cx="2133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lIns="91429" tIns="45714" rIns="91429" bIns="45714" anchor="ctr"/>
          <a:lstStyle>
            <a:lvl1pPr eaLnBrk="0" hangingPunct="0">
              <a:defRPr sz="2400">
                <a:solidFill>
                  <a:schemeClr val="bg1"/>
                </a:solidFill>
                <a:latin typeface="Arial" charset="0"/>
                <a:ea typeface="ＭＳ Ｐゴシック" charset="0"/>
                <a:cs typeface="ＭＳ Ｐゴシック" charset="0"/>
              </a:defRPr>
            </a:lvl1pPr>
            <a:lvl2pPr marL="742950" indent="-285750" eaLnBrk="0" hangingPunct="0">
              <a:defRPr sz="2400">
                <a:solidFill>
                  <a:schemeClr val="bg1"/>
                </a:solidFill>
                <a:latin typeface="Arial" charset="0"/>
                <a:ea typeface="ＭＳ Ｐゴシック" charset="0"/>
              </a:defRPr>
            </a:lvl2pPr>
            <a:lvl3pPr marL="1143000" indent="-228600" eaLnBrk="0" hangingPunct="0">
              <a:defRPr sz="2400">
                <a:solidFill>
                  <a:schemeClr val="bg1"/>
                </a:solidFill>
                <a:latin typeface="Arial" charset="0"/>
                <a:ea typeface="ＭＳ Ｐゴシック" charset="0"/>
              </a:defRPr>
            </a:lvl3pPr>
            <a:lvl4pPr marL="1600200" indent="-228600" eaLnBrk="0" hangingPunct="0">
              <a:defRPr sz="2400">
                <a:solidFill>
                  <a:schemeClr val="bg1"/>
                </a:solidFill>
                <a:latin typeface="Arial" charset="0"/>
                <a:ea typeface="ＭＳ Ｐゴシック" charset="0"/>
              </a:defRPr>
            </a:lvl4pPr>
            <a:lvl5pPr marL="2057400" indent="-228600" eaLnBrk="0" hangingPunct="0">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bg1"/>
                </a:solidFill>
                <a:latin typeface="Arial" charset="0"/>
                <a:ea typeface="ＭＳ Ｐゴシック" charset="0"/>
              </a:defRPr>
            </a:lvl9pPr>
          </a:lstStyle>
          <a:p>
            <a:pPr eaLnBrk="1" hangingPunct="1">
              <a:buClr>
                <a:srgbClr val="000000"/>
              </a:buClr>
              <a:buSzPct val="100000"/>
              <a:buFont typeface="Times New Roman" charset="0"/>
              <a:buNone/>
              <a:defRPr/>
            </a:pPr>
            <a:endParaRPr lang="en-US" sz="1800">
              <a:cs typeface="Arial" charset="0"/>
            </a:endParaRPr>
          </a:p>
        </p:txBody>
      </p:sp>
      <p:sp>
        <p:nvSpPr>
          <p:cNvPr id="15370" name="Text Box 9"/>
          <p:cNvSpPr txBox="1">
            <a:spLocks noChangeArrowheads="1"/>
          </p:cNvSpPr>
          <p:nvPr/>
        </p:nvSpPr>
        <p:spPr bwMode="auto">
          <a:xfrm>
            <a:off x="3124200" y="6245225"/>
            <a:ext cx="2895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lIns="91429" tIns="45714" rIns="91429" bIns="45714" anchor="ctr"/>
          <a:lstStyle>
            <a:lvl1pPr eaLnBrk="0" hangingPunct="0">
              <a:defRPr sz="2400">
                <a:solidFill>
                  <a:schemeClr val="bg1"/>
                </a:solidFill>
                <a:latin typeface="Arial" charset="0"/>
                <a:ea typeface="ＭＳ Ｐゴシック" charset="0"/>
                <a:cs typeface="ＭＳ Ｐゴシック" charset="0"/>
              </a:defRPr>
            </a:lvl1pPr>
            <a:lvl2pPr marL="742950" indent="-285750" eaLnBrk="0" hangingPunct="0">
              <a:defRPr sz="2400">
                <a:solidFill>
                  <a:schemeClr val="bg1"/>
                </a:solidFill>
                <a:latin typeface="Arial" charset="0"/>
                <a:ea typeface="ＭＳ Ｐゴシック" charset="0"/>
              </a:defRPr>
            </a:lvl2pPr>
            <a:lvl3pPr marL="1143000" indent="-228600" eaLnBrk="0" hangingPunct="0">
              <a:defRPr sz="2400">
                <a:solidFill>
                  <a:schemeClr val="bg1"/>
                </a:solidFill>
                <a:latin typeface="Arial" charset="0"/>
                <a:ea typeface="ＭＳ Ｐゴシック" charset="0"/>
              </a:defRPr>
            </a:lvl3pPr>
            <a:lvl4pPr marL="1600200" indent="-228600" eaLnBrk="0" hangingPunct="0">
              <a:defRPr sz="2400">
                <a:solidFill>
                  <a:schemeClr val="bg1"/>
                </a:solidFill>
                <a:latin typeface="Arial" charset="0"/>
                <a:ea typeface="ＭＳ Ｐゴシック" charset="0"/>
              </a:defRPr>
            </a:lvl4pPr>
            <a:lvl5pPr marL="2057400" indent="-228600" eaLnBrk="0" hangingPunct="0">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bg1"/>
                </a:solidFill>
                <a:latin typeface="Arial" charset="0"/>
                <a:ea typeface="ＭＳ Ｐゴシック" charset="0"/>
              </a:defRPr>
            </a:lvl9pPr>
          </a:lstStyle>
          <a:p>
            <a:pPr eaLnBrk="1" hangingPunct="1">
              <a:buClr>
                <a:srgbClr val="000000"/>
              </a:buClr>
              <a:buSzPct val="100000"/>
              <a:buFont typeface="Times New Roman" charset="0"/>
              <a:buNone/>
              <a:defRPr/>
            </a:pPr>
            <a:endParaRPr lang="en-US" sz="1800">
              <a:cs typeface="Arial" charset="0"/>
            </a:endParaRPr>
          </a:p>
        </p:txBody>
      </p:sp>
      <p:sp>
        <p:nvSpPr>
          <p:cNvPr id="2058" name="Rectangle 10"/>
          <p:cNvSpPr>
            <a:spLocks noGrp="1" noChangeArrowheads="1"/>
          </p:cNvSpPr>
          <p:nvPr>
            <p:ph type="sldNum"/>
          </p:nvPr>
        </p:nvSpPr>
        <p:spPr bwMode="auto">
          <a:xfrm>
            <a:off x="6553200" y="6245225"/>
            <a:ext cx="2130425" cy="473075"/>
          </a:xfrm>
          <a:prstGeom prst="rect">
            <a:avLst/>
          </a:prstGeom>
          <a:noFill/>
          <a:ln w="9525">
            <a:noFill/>
            <a:round/>
            <a:headEnd/>
            <a:tailEnd/>
          </a:ln>
          <a:effectLst/>
        </p:spPr>
        <p:txBody>
          <a:bodyPr vert="horz" wrap="square" lIns="89989" tIns="46794" rIns="89989" bIns="46794" numCol="1" anchor="t" anchorCtr="0" compatLnSpc="1">
            <a:prstTxWarp prst="textNoShape">
              <a:avLst/>
            </a:prstTxWarp>
          </a:bodyPr>
          <a:lstStyle>
            <a:lvl1pPr algn="r" defTabSz="457196">
              <a:buClr>
                <a:srgbClr val="000000"/>
              </a:buClr>
              <a:buSzPct val="100000"/>
              <a:buFont typeface="Times New Roman" charset="0"/>
              <a:buNone/>
              <a:defRPr sz="1400">
                <a:solidFill>
                  <a:srgbClr val="000000"/>
                </a:solidFill>
                <a:latin typeface="Times New Roman" charset="0"/>
                <a:cs typeface="Arial" charset="0"/>
              </a:defRPr>
            </a:lvl1pPr>
          </a:lstStyle>
          <a:p>
            <a:pPr>
              <a:defRPr/>
            </a:pPr>
            <a:fld id="{8999EEEC-6E3B-2849-8402-05AA6C0C6662}" type="slidenum">
              <a:rPr lang="en-US"/>
              <a:pPr>
                <a:defRPr/>
              </a:pPr>
              <a:t>‹#›</a:t>
            </a:fld>
            <a:endParaRPr lang="en-US"/>
          </a:p>
        </p:txBody>
      </p:sp>
    </p:spTree>
    <p:extLst>
      <p:ext uri="{BB962C8B-B14F-4D97-AF65-F5344CB8AC3E}">
        <p14:creationId xmlns:p14="http://schemas.microsoft.com/office/powerpoint/2010/main" val="388062958"/>
      </p:ext>
    </p:extLst>
  </p:cSld>
  <p:clrMap bg1="lt1" tx1="dk1" bg2="lt2" tx2="dk2" accent1="accent1" accent2="accent2" accent3="accent3" accent4="accent4" accent5="accent5" accent6="accent6" hlink="hlink" folHlink="folHlink"/>
  <p:sldLayoutIdLst>
    <p:sldLayoutId id="2147487946" r:id="rId1"/>
    <p:sldLayoutId id="2147487947" r:id="rId2"/>
    <p:sldLayoutId id="2147487948" r:id="rId3"/>
    <p:sldLayoutId id="2147487949" r:id="rId4"/>
    <p:sldLayoutId id="2147487950" r:id="rId5"/>
    <p:sldLayoutId id="2147487951" r:id="rId6"/>
    <p:sldLayoutId id="2147487952" r:id="rId7"/>
    <p:sldLayoutId id="2147487953" r:id="rId8"/>
    <p:sldLayoutId id="2147487954" r:id="rId9"/>
    <p:sldLayoutId id="2147487955" r:id="rId10"/>
    <p:sldLayoutId id="2147487956" r:id="rId11"/>
  </p:sldLayoutIdLst>
  <p:hf sldNum="0" hdr="0" ftr="0" dt="0"/>
  <p:txStyles>
    <p:titleStyle>
      <a:lvl1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mj-lt"/>
          <a:ea typeface="ＭＳ Ｐゴシック" charset="-128"/>
          <a:cs typeface="+mj-cs"/>
        </a:defRPr>
      </a:lvl1pPr>
      <a:lvl2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Gill Sans MT" pitchFamily="32" charset="0"/>
          <a:ea typeface="ＭＳ Ｐゴシック" charset="-128"/>
          <a:cs typeface="Arial" charset="0"/>
        </a:defRPr>
      </a:lvl2pPr>
      <a:lvl3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Gill Sans MT" pitchFamily="32" charset="0"/>
          <a:ea typeface="ＭＳ Ｐゴシック" charset="-128"/>
          <a:cs typeface="Arial" charset="0"/>
        </a:defRPr>
      </a:lvl3pPr>
      <a:lvl4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Gill Sans MT" pitchFamily="32" charset="0"/>
          <a:ea typeface="ＭＳ Ｐゴシック" charset="-128"/>
          <a:cs typeface="Arial" charset="0"/>
        </a:defRPr>
      </a:lvl4pPr>
      <a:lvl5pPr algn="l" defTabSz="455613" rtl="0" eaLnBrk="0" fontAlgn="base" hangingPunct="0">
        <a:spcBef>
          <a:spcPct val="0"/>
        </a:spcBef>
        <a:spcAft>
          <a:spcPct val="0"/>
        </a:spcAft>
        <a:buClr>
          <a:srgbClr val="000000"/>
        </a:buClr>
        <a:buSzPct val="100000"/>
        <a:buFont typeface="Times New Roman" charset="0"/>
        <a:defRPr sz="4800">
          <a:solidFill>
            <a:srgbClr val="161645"/>
          </a:solidFill>
          <a:latin typeface="Gill Sans MT" pitchFamily="32" charset="0"/>
          <a:ea typeface="ＭＳ Ｐゴシック" charset="-128"/>
          <a:cs typeface="Arial" charset="0"/>
        </a:defRPr>
      </a:lvl5pPr>
      <a:lvl6pPr marL="2514575" indent="-228597" algn="l" defTabSz="457196"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770" indent="-228597" algn="l" defTabSz="457196"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8966" indent="-228597" algn="l" defTabSz="457196"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161" indent="-228597" algn="l" defTabSz="457196"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1313" indent="-341313" algn="l" defTabSz="455613" rtl="0" eaLnBrk="0" fontAlgn="base" hangingPunct="0">
        <a:spcBef>
          <a:spcPts val="900"/>
        </a:spcBef>
        <a:spcAft>
          <a:spcPct val="0"/>
        </a:spcAft>
        <a:buClr>
          <a:srgbClr val="000000"/>
        </a:buClr>
        <a:buSzPct val="100000"/>
        <a:buFont typeface="Times New Roman" charset="0"/>
        <a:buChar char="•"/>
        <a:defRPr sz="3600" b="1">
          <a:solidFill>
            <a:srgbClr val="161645"/>
          </a:solidFill>
          <a:latin typeface="+mn-lt"/>
          <a:ea typeface="ＭＳ Ｐゴシック" charset="-128"/>
          <a:cs typeface="+mn-cs"/>
        </a:defRPr>
      </a:lvl1pPr>
      <a:lvl2pPr marL="741363" indent="-284163" algn="l" defTabSz="455613" rtl="0" eaLnBrk="0" fontAlgn="base" hangingPunct="0">
        <a:spcBef>
          <a:spcPts val="800"/>
        </a:spcBef>
        <a:spcAft>
          <a:spcPct val="0"/>
        </a:spcAft>
        <a:buClr>
          <a:srgbClr val="000000"/>
        </a:buClr>
        <a:buSzPct val="100000"/>
        <a:buFont typeface="Times New Roman" charset="0"/>
        <a:buChar char="–"/>
        <a:defRPr sz="3200" b="1">
          <a:solidFill>
            <a:srgbClr val="6B6BCF"/>
          </a:solidFill>
          <a:latin typeface="+mn-lt"/>
          <a:ea typeface="ＭＳ Ｐゴシック" charset="-128"/>
          <a:cs typeface="+mn-cs"/>
        </a:defRPr>
      </a:lvl2pPr>
      <a:lvl3pPr marL="1141413" indent="-227013" algn="l" defTabSz="455613" rtl="0" eaLnBrk="0" fontAlgn="base" hangingPunct="0">
        <a:spcBef>
          <a:spcPts val="700"/>
        </a:spcBef>
        <a:spcAft>
          <a:spcPct val="0"/>
        </a:spcAft>
        <a:buClr>
          <a:srgbClr val="000000"/>
        </a:buClr>
        <a:buSzPct val="100000"/>
        <a:buFont typeface="Times New Roman" charset="0"/>
        <a:buChar char="•"/>
        <a:defRPr sz="2800" b="1">
          <a:solidFill>
            <a:srgbClr val="6B6BCF"/>
          </a:solidFill>
          <a:latin typeface="+mn-lt"/>
          <a:ea typeface="ＭＳ Ｐゴシック" charset="-128"/>
          <a:cs typeface="+mn-cs"/>
        </a:defRPr>
      </a:lvl3pPr>
      <a:lvl4pPr marL="1598613" indent="-227013" algn="l" defTabSz="455613" rtl="0" eaLnBrk="0" fontAlgn="base" hangingPunct="0">
        <a:spcBef>
          <a:spcPts val="600"/>
        </a:spcBef>
        <a:spcAft>
          <a:spcPct val="0"/>
        </a:spcAft>
        <a:buClr>
          <a:srgbClr val="000000"/>
        </a:buClr>
        <a:buSzPct val="100000"/>
        <a:buFont typeface="Times New Roman" charset="0"/>
        <a:buChar char="–"/>
        <a:defRPr sz="2400" b="1">
          <a:solidFill>
            <a:srgbClr val="6B6BCF"/>
          </a:solidFill>
          <a:latin typeface="+mn-lt"/>
          <a:ea typeface="ＭＳ Ｐゴシック" charset="-128"/>
          <a:cs typeface="+mn-cs"/>
        </a:defRPr>
      </a:lvl4pPr>
      <a:lvl5pPr marL="2055813" indent="-227013" algn="l" defTabSz="455613" rtl="0" eaLnBrk="0" fontAlgn="base" hangingPunct="0">
        <a:spcBef>
          <a:spcPts val="600"/>
        </a:spcBef>
        <a:spcAft>
          <a:spcPct val="0"/>
        </a:spcAft>
        <a:buClr>
          <a:srgbClr val="000000"/>
        </a:buClr>
        <a:buSzPct val="100000"/>
        <a:buFont typeface="Times New Roman" charset="0"/>
        <a:buChar char="»"/>
        <a:defRPr sz="2400" b="1">
          <a:solidFill>
            <a:srgbClr val="6B6BCF"/>
          </a:solidFill>
          <a:latin typeface="+mn-lt"/>
          <a:ea typeface="ＭＳ Ｐゴシック" charset="-128"/>
          <a:cs typeface="+mn-cs"/>
        </a:defRPr>
      </a:lvl5pPr>
      <a:lvl6pPr marL="2514575" indent="-228597" algn="l" defTabSz="457196"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770" indent="-228597" algn="l" defTabSz="457196"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8966" indent="-228597" algn="l" defTabSz="457196"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161" indent="-228597" algn="l" defTabSz="457196"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391" rtl="0" eaLnBrk="1" latinLnBrk="0" hangingPunct="1">
        <a:defRPr sz="1800" kern="1200">
          <a:solidFill>
            <a:schemeClr val="tx1"/>
          </a:solidFill>
          <a:latin typeface="+mn-lt"/>
          <a:ea typeface="+mn-ea"/>
          <a:cs typeface="+mn-cs"/>
        </a:defRPr>
      </a:lvl1pPr>
      <a:lvl2pPr marL="457196" algn="l" defTabSz="914391" rtl="0" eaLnBrk="1" latinLnBrk="0" hangingPunct="1">
        <a:defRPr sz="1800" kern="1200">
          <a:solidFill>
            <a:schemeClr val="tx1"/>
          </a:solidFill>
          <a:latin typeface="+mn-lt"/>
          <a:ea typeface="+mn-ea"/>
          <a:cs typeface="+mn-cs"/>
        </a:defRPr>
      </a:lvl2pPr>
      <a:lvl3pPr marL="914391" algn="l" defTabSz="914391" rtl="0" eaLnBrk="1" latinLnBrk="0" hangingPunct="1">
        <a:defRPr sz="1800" kern="1200">
          <a:solidFill>
            <a:schemeClr val="tx1"/>
          </a:solidFill>
          <a:latin typeface="+mn-lt"/>
          <a:ea typeface="+mn-ea"/>
          <a:cs typeface="+mn-cs"/>
        </a:defRPr>
      </a:lvl3pPr>
      <a:lvl4pPr marL="1371587" algn="l" defTabSz="914391" rtl="0" eaLnBrk="1" latinLnBrk="0" hangingPunct="1">
        <a:defRPr sz="1800" kern="1200">
          <a:solidFill>
            <a:schemeClr val="tx1"/>
          </a:solidFill>
          <a:latin typeface="+mn-lt"/>
          <a:ea typeface="+mn-ea"/>
          <a:cs typeface="+mn-cs"/>
        </a:defRPr>
      </a:lvl4pPr>
      <a:lvl5pPr marL="1828782" algn="l" defTabSz="914391" rtl="0" eaLnBrk="1" latinLnBrk="0" hangingPunct="1">
        <a:defRPr sz="1800" kern="1200">
          <a:solidFill>
            <a:schemeClr val="tx1"/>
          </a:solidFill>
          <a:latin typeface="+mn-lt"/>
          <a:ea typeface="+mn-ea"/>
          <a:cs typeface="+mn-cs"/>
        </a:defRPr>
      </a:lvl5pPr>
      <a:lvl6pPr marL="2285978" algn="l" defTabSz="914391" rtl="0" eaLnBrk="1" latinLnBrk="0" hangingPunct="1">
        <a:defRPr sz="1800" kern="1200">
          <a:solidFill>
            <a:schemeClr val="tx1"/>
          </a:solidFill>
          <a:latin typeface="+mn-lt"/>
          <a:ea typeface="+mn-ea"/>
          <a:cs typeface="+mn-cs"/>
        </a:defRPr>
      </a:lvl6pPr>
      <a:lvl7pPr marL="2743173" algn="l" defTabSz="914391" rtl="0" eaLnBrk="1" latinLnBrk="0" hangingPunct="1">
        <a:defRPr sz="1800" kern="1200">
          <a:solidFill>
            <a:schemeClr val="tx1"/>
          </a:solidFill>
          <a:latin typeface="+mn-lt"/>
          <a:ea typeface="+mn-ea"/>
          <a:cs typeface="+mn-cs"/>
        </a:defRPr>
      </a:lvl7pPr>
      <a:lvl8pPr marL="3200368" algn="l" defTabSz="914391" rtl="0" eaLnBrk="1" latinLnBrk="0" hangingPunct="1">
        <a:defRPr sz="1800" kern="1200">
          <a:solidFill>
            <a:schemeClr val="tx1"/>
          </a:solidFill>
          <a:latin typeface="+mn-lt"/>
          <a:ea typeface="+mn-ea"/>
          <a:cs typeface="+mn-cs"/>
        </a:defRPr>
      </a:lvl8pPr>
      <a:lvl9pPr marL="3657563" algn="l" defTabSz="914391"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457200" y="-339725"/>
            <a:ext cx="8226425" cy="15541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FAA26D3D-D897-4be2-8F04-BA451C77F1D7}">
              <ma14:placeholderFlag xmlns="" xmlns:ma14="http://schemas.microsoft.com/office/mac/drawingml/2011/main" val="1"/>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457200" y="1600200"/>
            <a:ext cx="8226425" cy="411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FAA26D3D-D897-4be2-8F04-BA451C77F1D7}">
              <ma14:placeholderFlag xmlns="" xmlns:ma14="http://schemas.microsoft.com/office/mac/drawingml/2011/main" val="1"/>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1028" name="Text Box 3"/>
          <p:cNvSpPr txBox="1">
            <a:spLocks noChangeArrowheads="1"/>
          </p:cNvSpPr>
          <p:nvPr/>
        </p:nvSpPr>
        <p:spPr bwMode="auto">
          <a:xfrm>
            <a:off x="457200" y="6245225"/>
            <a:ext cx="2133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prstClr val="white"/>
              </a:solidFill>
              <a:cs typeface="Arial" charset="0"/>
            </a:endParaRPr>
          </a:p>
        </p:txBody>
      </p:sp>
      <p:sp>
        <p:nvSpPr>
          <p:cNvPr id="1029" name="Text Box 4"/>
          <p:cNvSpPr txBox="1">
            <a:spLocks noChangeArrowheads="1"/>
          </p:cNvSpPr>
          <p:nvPr/>
        </p:nvSpPr>
        <p:spPr bwMode="auto">
          <a:xfrm>
            <a:off x="5791200" y="6245225"/>
            <a:ext cx="2895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prstClr val="white"/>
              </a:solidFill>
              <a:cs typeface="Arial" charset="0"/>
            </a:endParaRPr>
          </a:p>
        </p:txBody>
      </p:sp>
      <p:sp>
        <p:nvSpPr>
          <p:cNvPr id="2" name="Rectangle 5"/>
          <p:cNvSpPr>
            <a:spLocks noGrp="1" noChangeArrowheads="1"/>
          </p:cNvSpPr>
          <p:nvPr>
            <p:ph type="sldNum"/>
          </p:nvPr>
        </p:nvSpPr>
        <p:spPr bwMode="auto">
          <a:xfrm>
            <a:off x="3124200" y="6229350"/>
            <a:ext cx="2130425" cy="4730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buClr>
                <a:srgbClr val="000000"/>
              </a:buClr>
              <a:buSzPct val="100000"/>
              <a:buFont typeface="Times New Roman" charset="0"/>
              <a:buNone/>
              <a:defRPr sz="1400">
                <a:solidFill>
                  <a:srgbClr val="000000"/>
                </a:solidFill>
                <a:cs typeface="Arial" charset="0"/>
              </a:defRPr>
            </a:lvl1pPr>
          </a:lstStyle>
          <a:p>
            <a:pPr>
              <a:defRPr/>
            </a:pPr>
            <a:fld id="{1974A612-B1EB-4248-BF31-51AAB45CE0C3}" type="slidenum">
              <a:rPr lang="en-US"/>
              <a:pPr>
                <a:defRPr/>
              </a:pPr>
              <a:t>‹#›</a:t>
            </a:fld>
            <a:endParaRPr lang="en-US"/>
          </a:p>
        </p:txBody>
      </p:sp>
    </p:spTree>
    <p:extLst>
      <p:ext uri="{BB962C8B-B14F-4D97-AF65-F5344CB8AC3E}">
        <p14:creationId xmlns:p14="http://schemas.microsoft.com/office/powerpoint/2010/main" val="1974063917"/>
      </p:ext>
    </p:extLst>
  </p:cSld>
  <p:clrMap bg1="lt1" tx1="dk1" bg2="lt2" tx2="dk2" accent1="accent1" accent2="accent2" accent3="accent3" accent4="accent4" accent5="accent5" accent6="accent6" hlink="hlink" folHlink="folHlink"/>
  <p:sldLayoutIdLst>
    <p:sldLayoutId id="2147487958" r:id="rId1"/>
    <p:sldLayoutId id="2147487959" r:id="rId2"/>
    <p:sldLayoutId id="2147487960" r:id="rId3"/>
    <p:sldLayoutId id="2147487961" r:id="rId4"/>
    <p:sldLayoutId id="2147487962" r:id="rId5"/>
    <p:sldLayoutId id="2147487963" r:id="rId6"/>
    <p:sldLayoutId id="2147487964" r:id="rId7"/>
    <p:sldLayoutId id="2147487965" r:id="rId8"/>
    <p:sldLayoutId id="2147487966" r:id="rId9"/>
    <p:sldLayoutId id="2147487967" r:id="rId10"/>
    <p:sldLayoutId id="2147487968" r:id="rId11"/>
    <p:sldLayoutId id="2147487969" r:id="rId12"/>
    <p:sldLayoutId id="2147487970" r:id="rId13"/>
    <p:sldLayoutId id="2147487971" r:id="rId14"/>
  </p:sldLayoutIdLst>
  <p:hf sldNum="0" hdr="0" ftr="0" dt="0"/>
  <p:txStyles>
    <p:titleStyle>
      <a:lvl1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a:ea typeface="ＭＳ Ｐゴシック" charset="-128"/>
          <a:cs typeface="Arial"/>
        </a:defRPr>
      </a:lvl1pPr>
      <a:lvl2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2pPr>
      <a:lvl3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3pPr>
      <a:lvl4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4pPr>
      <a:lvl5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5pPr>
      <a:lvl6pPr marL="25146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8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90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2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2900" indent="-342900" algn="l" defTabSz="457200" rtl="0" eaLnBrk="0" fontAlgn="base" hangingPunct="0">
        <a:spcBef>
          <a:spcPts val="900"/>
        </a:spcBef>
        <a:spcAft>
          <a:spcPct val="0"/>
        </a:spcAft>
        <a:buClr>
          <a:srgbClr val="000000"/>
        </a:buClr>
        <a:buSzPct val="100000"/>
        <a:buFont typeface="Times New Roman" charset="0"/>
        <a:buChar char="•"/>
        <a:defRPr sz="2800" b="1">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bwMode="auto">
          <a:xfrm>
            <a:off x="457200" y="-339725"/>
            <a:ext cx="8226425" cy="15541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FAA26D3D-D897-4be2-8F04-BA451C77F1D7}">
              <ma14:placeholderFlag xmlns="" xmlns:ma14="http://schemas.microsoft.com/office/mac/drawingml/2011/main" val="1"/>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5123" name="Rectangle 2"/>
          <p:cNvSpPr>
            <a:spLocks noGrp="1" noChangeArrowheads="1"/>
          </p:cNvSpPr>
          <p:nvPr>
            <p:ph type="body" idx="1"/>
          </p:nvPr>
        </p:nvSpPr>
        <p:spPr bwMode="auto">
          <a:xfrm>
            <a:off x="457200" y="1600200"/>
            <a:ext cx="8226425" cy="411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FAA26D3D-D897-4be2-8F04-BA451C77F1D7}">
              <ma14:placeholderFlag xmlns="" xmlns:ma14="http://schemas.microsoft.com/office/mac/drawingml/2011/main" val="1"/>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5124" name="Text Box 3"/>
          <p:cNvSpPr txBox="1">
            <a:spLocks noChangeArrowheads="1"/>
          </p:cNvSpPr>
          <p:nvPr/>
        </p:nvSpPr>
        <p:spPr bwMode="auto">
          <a:xfrm>
            <a:off x="457200" y="6245225"/>
            <a:ext cx="2133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srgbClr val="FFFFFF"/>
              </a:solidFill>
              <a:cs typeface="Arial" charset="0"/>
            </a:endParaRPr>
          </a:p>
        </p:txBody>
      </p:sp>
      <p:sp>
        <p:nvSpPr>
          <p:cNvPr id="5125" name="Text Box 4"/>
          <p:cNvSpPr txBox="1">
            <a:spLocks noChangeArrowheads="1"/>
          </p:cNvSpPr>
          <p:nvPr/>
        </p:nvSpPr>
        <p:spPr bwMode="auto">
          <a:xfrm>
            <a:off x="5791200" y="6245225"/>
            <a:ext cx="2895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srgbClr val="FFFFFF"/>
              </a:solidFill>
              <a:cs typeface="Arial" charset="0"/>
            </a:endParaRPr>
          </a:p>
        </p:txBody>
      </p:sp>
      <p:sp>
        <p:nvSpPr>
          <p:cNvPr id="2" name="Rectangle 5"/>
          <p:cNvSpPr>
            <a:spLocks noGrp="1" noChangeArrowheads="1"/>
          </p:cNvSpPr>
          <p:nvPr>
            <p:ph type="sldNum"/>
          </p:nvPr>
        </p:nvSpPr>
        <p:spPr bwMode="auto">
          <a:xfrm>
            <a:off x="3124200" y="6229350"/>
            <a:ext cx="2130425" cy="4730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buClr>
                <a:srgbClr val="000000"/>
              </a:buClr>
              <a:buSzPct val="100000"/>
              <a:buFont typeface="Times New Roman" charset="0"/>
              <a:buNone/>
              <a:defRPr sz="1400">
                <a:solidFill>
                  <a:srgbClr val="000000"/>
                </a:solidFill>
                <a:cs typeface="Arial" charset="0"/>
              </a:defRPr>
            </a:lvl1pPr>
          </a:lstStyle>
          <a:p>
            <a:pPr>
              <a:defRPr/>
            </a:pPr>
            <a:fld id="{033DE0C7-245D-944A-922F-0D8B851A68A3}" type="slidenum">
              <a:rPr lang="en-US"/>
              <a:pPr>
                <a:defRPr/>
              </a:pPr>
              <a:t>‹#›</a:t>
            </a:fld>
            <a:endParaRPr lang="en-US"/>
          </a:p>
        </p:txBody>
      </p:sp>
    </p:spTree>
    <p:extLst>
      <p:ext uri="{BB962C8B-B14F-4D97-AF65-F5344CB8AC3E}">
        <p14:creationId xmlns:p14="http://schemas.microsoft.com/office/powerpoint/2010/main" val="1772460001"/>
      </p:ext>
    </p:extLst>
  </p:cSld>
  <p:clrMap bg1="lt1" tx1="dk1" bg2="lt2" tx2="dk2" accent1="accent1" accent2="accent2" accent3="accent3" accent4="accent4" accent5="accent5" accent6="accent6" hlink="hlink" folHlink="folHlink"/>
  <p:sldLayoutIdLst>
    <p:sldLayoutId id="2147487973" r:id="rId1"/>
    <p:sldLayoutId id="2147487974" r:id="rId2"/>
    <p:sldLayoutId id="2147487975" r:id="rId3"/>
    <p:sldLayoutId id="2147487976" r:id="rId4"/>
    <p:sldLayoutId id="2147487977" r:id="rId5"/>
    <p:sldLayoutId id="2147487978" r:id="rId6"/>
    <p:sldLayoutId id="2147487979" r:id="rId7"/>
    <p:sldLayoutId id="2147487980" r:id="rId8"/>
    <p:sldLayoutId id="2147487981" r:id="rId9"/>
    <p:sldLayoutId id="2147487982" r:id="rId10"/>
    <p:sldLayoutId id="2147487983" r:id="rId11"/>
    <p:sldLayoutId id="2147487984" r:id="rId12"/>
    <p:sldLayoutId id="2147487985" r:id="rId13"/>
    <p:sldLayoutId id="2147487986" r:id="rId14"/>
  </p:sldLayoutIdLst>
  <p:hf sldNum="0" hdr="0" ftr="0" dt="0"/>
  <p:txStyles>
    <p:titleStyle>
      <a:lvl1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a:ea typeface="ＭＳ Ｐゴシック" charset="-128"/>
          <a:cs typeface="Arial"/>
        </a:defRPr>
      </a:lvl1pPr>
      <a:lvl2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2pPr>
      <a:lvl3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3pPr>
      <a:lvl4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4pPr>
      <a:lvl5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5pPr>
      <a:lvl6pPr marL="25146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8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90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2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2900" indent="-342900" algn="l" defTabSz="457200" rtl="0" eaLnBrk="0" fontAlgn="base" hangingPunct="0">
        <a:spcBef>
          <a:spcPts val="900"/>
        </a:spcBef>
        <a:spcAft>
          <a:spcPct val="0"/>
        </a:spcAft>
        <a:buClr>
          <a:srgbClr val="000000"/>
        </a:buClr>
        <a:buSzPct val="100000"/>
        <a:buFont typeface="Times New Roman" charset="0"/>
        <a:buChar char="•"/>
        <a:defRPr sz="2800" b="1">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457200" y="-339725"/>
            <a:ext cx="8226425" cy="15541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FAA26D3D-D897-4be2-8F04-BA451C77F1D7}">
              <ma14:placeholderFlag xmlns="" xmlns:ma14="http://schemas.microsoft.com/office/mac/drawingml/2011/main" val="1"/>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457200" y="1600200"/>
            <a:ext cx="8226425" cy="411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FAA26D3D-D897-4be2-8F04-BA451C77F1D7}">
              <ma14:placeholderFlag xmlns="" xmlns:ma14="http://schemas.microsoft.com/office/mac/drawingml/2011/main" val="1"/>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1028" name="Text Box 3"/>
          <p:cNvSpPr txBox="1">
            <a:spLocks noChangeArrowheads="1"/>
          </p:cNvSpPr>
          <p:nvPr/>
        </p:nvSpPr>
        <p:spPr bwMode="auto">
          <a:xfrm>
            <a:off x="457200" y="6245225"/>
            <a:ext cx="2133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prstClr val="white"/>
              </a:solidFill>
              <a:cs typeface="Arial" charset="0"/>
            </a:endParaRPr>
          </a:p>
        </p:txBody>
      </p:sp>
      <p:sp>
        <p:nvSpPr>
          <p:cNvPr id="1029" name="Text Box 4"/>
          <p:cNvSpPr txBox="1">
            <a:spLocks noChangeArrowheads="1"/>
          </p:cNvSpPr>
          <p:nvPr/>
        </p:nvSpPr>
        <p:spPr bwMode="auto">
          <a:xfrm>
            <a:off x="5791200" y="6245225"/>
            <a:ext cx="2895600" cy="47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prstClr val="white"/>
              </a:solidFill>
              <a:cs typeface="Arial" charset="0"/>
            </a:endParaRPr>
          </a:p>
        </p:txBody>
      </p:sp>
      <p:sp>
        <p:nvSpPr>
          <p:cNvPr id="2" name="Rectangle 5"/>
          <p:cNvSpPr>
            <a:spLocks noGrp="1" noChangeArrowheads="1"/>
          </p:cNvSpPr>
          <p:nvPr>
            <p:ph type="sldNum"/>
          </p:nvPr>
        </p:nvSpPr>
        <p:spPr bwMode="auto">
          <a:xfrm>
            <a:off x="3124200" y="6229350"/>
            <a:ext cx="2130425" cy="4730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buClr>
                <a:srgbClr val="000000"/>
              </a:buClr>
              <a:buSzPct val="100000"/>
              <a:buFont typeface="Times New Roman" charset="0"/>
              <a:buNone/>
              <a:defRPr sz="1400">
                <a:solidFill>
                  <a:srgbClr val="000000"/>
                </a:solidFill>
                <a:cs typeface="Arial" charset="0"/>
              </a:defRPr>
            </a:lvl1pPr>
          </a:lstStyle>
          <a:p>
            <a:pPr>
              <a:defRPr/>
            </a:pPr>
            <a:fld id="{1974A612-B1EB-4248-BF31-51AAB45CE0C3}" type="slidenum">
              <a:rPr lang="en-US"/>
              <a:pPr>
                <a:defRPr/>
              </a:pPr>
              <a:t>‹#›</a:t>
            </a:fld>
            <a:endParaRPr lang="en-US"/>
          </a:p>
        </p:txBody>
      </p:sp>
    </p:spTree>
    <p:extLst>
      <p:ext uri="{BB962C8B-B14F-4D97-AF65-F5344CB8AC3E}">
        <p14:creationId xmlns:p14="http://schemas.microsoft.com/office/powerpoint/2010/main" val="2439346130"/>
      </p:ext>
    </p:extLst>
  </p:cSld>
  <p:clrMap bg1="lt1" tx1="dk1" bg2="lt2" tx2="dk2" accent1="accent1" accent2="accent2" accent3="accent3" accent4="accent4" accent5="accent5" accent6="accent6" hlink="hlink" folHlink="folHlink"/>
  <p:sldLayoutIdLst>
    <p:sldLayoutId id="2147487988" r:id="rId1"/>
    <p:sldLayoutId id="2147487989" r:id="rId2"/>
    <p:sldLayoutId id="2147487990" r:id="rId3"/>
    <p:sldLayoutId id="2147487991" r:id="rId4"/>
    <p:sldLayoutId id="2147487992" r:id="rId5"/>
    <p:sldLayoutId id="2147487993" r:id="rId6"/>
    <p:sldLayoutId id="2147487994" r:id="rId7"/>
    <p:sldLayoutId id="2147487995" r:id="rId8"/>
    <p:sldLayoutId id="2147487996" r:id="rId9"/>
    <p:sldLayoutId id="2147487997" r:id="rId10"/>
    <p:sldLayoutId id="2147487998" r:id="rId11"/>
    <p:sldLayoutId id="2147487999" r:id="rId12"/>
    <p:sldLayoutId id="2147488000" r:id="rId13"/>
    <p:sldLayoutId id="2147488001" r:id="rId14"/>
  </p:sldLayoutIdLst>
  <p:hf sldNum="0" hdr="0" ftr="0" dt="0"/>
  <p:txStyles>
    <p:titleStyle>
      <a:lvl1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a:ea typeface="ＭＳ Ｐゴシック" charset="-128"/>
          <a:cs typeface="Arial"/>
        </a:defRPr>
      </a:lvl1pPr>
      <a:lvl2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2pPr>
      <a:lvl3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3pPr>
      <a:lvl4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4pPr>
      <a:lvl5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5pPr>
      <a:lvl6pPr marL="25146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8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90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2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2900" indent="-342900" algn="l" defTabSz="457200" rtl="0" eaLnBrk="0" fontAlgn="base" hangingPunct="0">
        <a:spcBef>
          <a:spcPts val="900"/>
        </a:spcBef>
        <a:spcAft>
          <a:spcPct val="0"/>
        </a:spcAft>
        <a:buClr>
          <a:srgbClr val="000000"/>
        </a:buClr>
        <a:buSzPct val="100000"/>
        <a:buFont typeface="Times New Roman" charset="0"/>
        <a:buChar char="•"/>
        <a:defRPr sz="2800" b="1">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bwMode="auto">
          <a:xfrm>
            <a:off x="457200" y="-339725"/>
            <a:ext cx="8226425" cy="15541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FAA26D3D-D897-4be2-8F04-BA451C77F1D7}">
              <ma14:placeholderFlag xmlns:ma14="http://schemas.microsoft.com/office/mac/drawingml/2011/main" xmlns="" val="1"/>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5123" name="Rectangle 2"/>
          <p:cNvSpPr>
            <a:spLocks noGrp="1" noChangeArrowheads="1"/>
          </p:cNvSpPr>
          <p:nvPr>
            <p:ph type="body" idx="1"/>
          </p:nvPr>
        </p:nvSpPr>
        <p:spPr bwMode="auto">
          <a:xfrm>
            <a:off x="457200" y="1600200"/>
            <a:ext cx="8226425" cy="411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FAA26D3D-D897-4be2-8F04-BA451C77F1D7}">
              <ma14:placeholderFlag xmlns:ma14="http://schemas.microsoft.com/office/mac/drawingml/2011/main" xmlns="" val="1"/>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5124" name="Text Box 3"/>
          <p:cNvSpPr txBox="1">
            <a:spLocks noChangeArrowheads="1"/>
          </p:cNvSpPr>
          <p:nvPr/>
        </p:nvSpPr>
        <p:spPr bwMode="auto">
          <a:xfrm>
            <a:off x="457200" y="6245225"/>
            <a:ext cx="2133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srgbClr val="FFFFFF"/>
              </a:solidFill>
              <a:cs typeface="Arial" charset="0"/>
            </a:endParaRPr>
          </a:p>
        </p:txBody>
      </p:sp>
      <p:sp>
        <p:nvSpPr>
          <p:cNvPr id="5125" name="Text Box 4"/>
          <p:cNvSpPr txBox="1">
            <a:spLocks noChangeArrowheads="1"/>
          </p:cNvSpPr>
          <p:nvPr/>
        </p:nvSpPr>
        <p:spPr bwMode="auto">
          <a:xfrm>
            <a:off x="5791200" y="6245225"/>
            <a:ext cx="2895600"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wrap="none" anchor="ctr"/>
          <a:lstStyle/>
          <a:p>
            <a:pPr>
              <a:buClr>
                <a:srgbClr val="000000"/>
              </a:buClr>
              <a:buSzPct val="100000"/>
              <a:buFont typeface="Times New Roman" charset="0"/>
              <a:buNone/>
            </a:pPr>
            <a:endParaRPr lang="en-US" sz="1800">
              <a:solidFill>
                <a:srgbClr val="FFFFFF"/>
              </a:solidFill>
              <a:cs typeface="Arial" charset="0"/>
            </a:endParaRPr>
          </a:p>
        </p:txBody>
      </p:sp>
      <p:sp>
        <p:nvSpPr>
          <p:cNvPr id="2" name="Rectangle 5"/>
          <p:cNvSpPr>
            <a:spLocks noGrp="1" noChangeArrowheads="1"/>
          </p:cNvSpPr>
          <p:nvPr>
            <p:ph type="sldNum"/>
          </p:nvPr>
        </p:nvSpPr>
        <p:spPr bwMode="auto">
          <a:xfrm>
            <a:off x="3124200" y="6229350"/>
            <a:ext cx="2130425" cy="4730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buClr>
                <a:srgbClr val="000000"/>
              </a:buClr>
              <a:buSzPct val="100000"/>
              <a:buFont typeface="Times New Roman" charset="0"/>
              <a:buNone/>
              <a:defRPr sz="1400">
                <a:solidFill>
                  <a:srgbClr val="000000"/>
                </a:solidFill>
                <a:cs typeface="Arial" charset="0"/>
              </a:defRPr>
            </a:lvl1pPr>
          </a:lstStyle>
          <a:p>
            <a:pPr>
              <a:defRPr/>
            </a:pPr>
            <a:fld id="{033DE0C7-245D-944A-922F-0D8B851A68A3}" type="slidenum">
              <a:rPr lang="en-US"/>
              <a:pPr>
                <a:defRPr/>
              </a:pPr>
              <a:t>‹#›</a:t>
            </a:fld>
            <a:endParaRPr lang="en-US"/>
          </a:p>
        </p:txBody>
      </p:sp>
    </p:spTree>
    <p:extLst>
      <p:ext uri="{BB962C8B-B14F-4D97-AF65-F5344CB8AC3E}">
        <p14:creationId xmlns:p14="http://schemas.microsoft.com/office/powerpoint/2010/main" val="3376121124"/>
      </p:ext>
    </p:extLst>
  </p:cSld>
  <p:clrMap bg1="lt1" tx1="dk1" bg2="lt2" tx2="dk2" accent1="accent1" accent2="accent2" accent3="accent3" accent4="accent4" accent5="accent5" accent6="accent6" hlink="hlink" folHlink="folHlink"/>
  <p:sldLayoutIdLst>
    <p:sldLayoutId id="2147488003" r:id="rId1"/>
    <p:sldLayoutId id="2147488004" r:id="rId2"/>
    <p:sldLayoutId id="2147488005" r:id="rId3"/>
    <p:sldLayoutId id="2147488006" r:id="rId4"/>
    <p:sldLayoutId id="2147488007" r:id="rId5"/>
    <p:sldLayoutId id="2147488008" r:id="rId6"/>
    <p:sldLayoutId id="2147488009" r:id="rId7"/>
    <p:sldLayoutId id="2147488010" r:id="rId8"/>
    <p:sldLayoutId id="2147488011" r:id="rId9"/>
    <p:sldLayoutId id="2147488012" r:id="rId10"/>
    <p:sldLayoutId id="2147488013" r:id="rId11"/>
    <p:sldLayoutId id="2147488014" r:id="rId12"/>
    <p:sldLayoutId id="2147488015" r:id="rId13"/>
    <p:sldLayoutId id="2147488016" r:id="rId14"/>
  </p:sldLayoutIdLst>
  <p:hf sldNum="0" hdr="0" ftr="0" dt="0"/>
  <p:txStyles>
    <p:titleStyle>
      <a:lvl1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a:ea typeface="ＭＳ Ｐゴシック" charset="-128"/>
          <a:cs typeface="Arial"/>
        </a:defRPr>
      </a:lvl1pPr>
      <a:lvl2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2pPr>
      <a:lvl3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3pPr>
      <a:lvl4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4pPr>
      <a:lvl5pPr algn="l" defTabSz="457200" rtl="0" eaLnBrk="0" fontAlgn="base" hangingPunct="0">
        <a:spcBef>
          <a:spcPct val="0"/>
        </a:spcBef>
        <a:spcAft>
          <a:spcPct val="0"/>
        </a:spcAft>
        <a:buClr>
          <a:srgbClr val="000000"/>
        </a:buClr>
        <a:buSzPct val="100000"/>
        <a:buFont typeface="Times New Roman" charset="0"/>
        <a:defRPr sz="4000" b="1">
          <a:solidFill>
            <a:srgbClr val="161645"/>
          </a:solidFill>
          <a:latin typeface="Arial" charset="0"/>
          <a:ea typeface="ＭＳ Ｐゴシック" charset="-128"/>
          <a:cs typeface="Arial" charset="0"/>
        </a:defRPr>
      </a:lvl5pPr>
      <a:lvl6pPr marL="25146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6pPr>
      <a:lvl7pPr marL="29718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7pPr>
      <a:lvl8pPr marL="34290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8pPr>
      <a:lvl9pPr marL="3886200" indent="-228600" algn="l" defTabSz="457200" rtl="0" eaLnBrk="0" fontAlgn="base" hangingPunct="0">
        <a:spcBef>
          <a:spcPct val="0"/>
        </a:spcBef>
        <a:spcAft>
          <a:spcPct val="0"/>
        </a:spcAft>
        <a:buClr>
          <a:srgbClr val="000000"/>
        </a:buClr>
        <a:buSzPct val="100000"/>
        <a:buFont typeface="Times New Roman" pitchFamily="16" charset="0"/>
        <a:defRPr sz="4800">
          <a:solidFill>
            <a:srgbClr val="161645"/>
          </a:solidFill>
          <a:latin typeface="Gill Sans MT" pitchFamily="32" charset="0"/>
          <a:cs typeface="Arial" charset="0"/>
        </a:defRPr>
      </a:lvl9pPr>
    </p:titleStyle>
    <p:bodyStyle>
      <a:lvl1pPr marL="342900" indent="-342900" algn="l" defTabSz="457200" rtl="0" eaLnBrk="0" fontAlgn="base" hangingPunct="0">
        <a:spcBef>
          <a:spcPts val="900"/>
        </a:spcBef>
        <a:spcAft>
          <a:spcPct val="0"/>
        </a:spcAft>
        <a:buClr>
          <a:srgbClr val="000000"/>
        </a:buClr>
        <a:buSzPct val="100000"/>
        <a:buFont typeface="Times New Roman" charset="0"/>
        <a:buChar char="•"/>
        <a:defRPr sz="2800" b="1">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sz="2400" b="1">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200" b="1">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1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6.xml"/></Relationships>
</file>

<file path=ppt/slides/_rels/slide1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8.xml"/></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5.emf"/><Relationship Id="rId1" Type="http://schemas.openxmlformats.org/officeDocument/2006/relationships/slideLayout" Target="../slideLayouts/slideLayout74.xml"/></Relationships>
</file>

<file path=ppt/slides/_rels/slide1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8.xml"/></Relationships>
</file>

<file path=ppt/slides/_rels/slide1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6.xml"/><Relationship Id="rId1" Type="http://schemas.openxmlformats.org/officeDocument/2006/relationships/vmlDrawing" Target="../drawings/vmlDrawing1.vml"/><Relationship Id="rId4" Type="http://schemas.openxmlformats.org/officeDocument/2006/relationships/image" Target="../media/image19.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78.xml"/><Relationship Id="rId1" Type="http://schemas.openxmlformats.org/officeDocument/2006/relationships/vmlDrawing" Target="../drawings/vmlDrawing2.vml"/><Relationship Id="rId4" Type="http://schemas.openxmlformats.org/officeDocument/2006/relationships/image" Target="../media/image19.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Text Box 1"/>
          <p:cNvSpPr txBox="1">
            <a:spLocks noChangeArrowheads="1"/>
          </p:cNvSpPr>
          <p:nvPr/>
        </p:nvSpPr>
        <p:spPr bwMode="auto">
          <a:xfrm>
            <a:off x="1066800" y="1524000"/>
            <a:ext cx="6858000" cy="2286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lIns="91429" tIns="45714" rIns="91429" bIns="45714" anchor="ctr" anchorCtr="1"/>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marL="0" marR="0" lvl="0" indent="0" algn="ctr" defTabSz="455613" rtl="0" eaLnBrk="1" fontAlgn="base" latinLnBrk="0" hangingPunct="1">
              <a:lnSpc>
                <a:spcPct val="100000"/>
              </a:lnSpc>
              <a:spcBef>
                <a:spcPct val="0"/>
              </a:spcBef>
              <a:spcAft>
                <a:spcPct val="0"/>
              </a:spcAft>
              <a:buClr>
                <a:srgbClr val="000000"/>
              </a:buClr>
              <a:buSzPct val="100000"/>
              <a:buFont typeface="Times New Roman"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sz="2800" b="1" i="0" u="none" strike="noStrike" kern="1200" cap="none" spc="0" normalizeH="0" baseline="0" noProof="0" dirty="0">
                <a:ln>
                  <a:noFill/>
                </a:ln>
                <a:solidFill>
                  <a:srgbClr val="161645"/>
                </a:solidFill>
                <a:effectLst/>
                <a:uLnTx/>
                <a:uFillTx/>
                <a:latin typeface="Calibri" charset="0"/>
                <a:ea typeface="ＭＳ Ｐゴシック" charset="0"/>
              </a:rPr>
              <a:t>CPS 510</a:t>
            </a:r>
          </a:p>
          <a:p>
            <a:pPr marL="0" marR="0" lvl="0" indent="0" algn="ctr" defTabSz="455613" rtl="0" eaLnBrk="1" fontAlgn="base" latinLnBrk="0" hangingPunct="1">
              <a:lnSpc>
                <a:spcPct val="100000"/>
              </a:lnSpc>
              <a:spcBef>
                <a:spcPct val="0"/>
              </a:spcBef>
              <a:spcAft>
                <a:spcPct val="0"/>
              </a:spcAft>
              <a:buClr>
                <a:srgbClr val="000000"/>
              </a:buClr>
              <a:buSzPct val="100000"/>
              <a:buFont typeface="Times New Roman"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kumimoji="0" lang="en-US" sz="2800" b="1" i="0" u="none" strike="noStrike" kern="1200" cap="none" spc="0" normalizeH="0" baseline="0" noProof="0" dirty="0">
              <a:ln>
                <a:noFill/>
              </a:ln>
              <a:solidFill>
                <a:srgbClr val="161645"/>
              </a:solidFill>
              <a:effectLst/>
              <a:uLnTx/>
              <a:uFillTx/>
              <a:latin typeface="Calibri" charset="0"/>
              <a:ea typeface="ＭＳ Ｐゴシック" charset="0"/>
            </a:endParaRPr>
          </a:p>
          <a:p>
            <a:pPr marL="0" marR="0" lvl="0" indent="0" algn="ctr" defTabSz="455613" rtl="0" eaLnBrk="1" fontAlgn="base" latinLnBrk="0" hangingPunct="1">
              <a:lnSpc>
                <a:spcPct val="100000"/>
              </a:lnSpc>
              <a:spcBef>
                <a:spcPct val="0"/>
              </a:spcBef>
              <a:spcAft>
                <a:spcPct val="0"/>
              </a:spcAft>
              <a:buClr>
                <a:srgbClr val="000000"/>
              </a:buClr>
              <a:buSzPct val="100000"/>
              <a:buFont typeface="Times New Roman"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sz="2800" b="1" i="0" u="none" strike="noStrike" kern="1200" cap="none" spc="0" normalizeH="0" baseline="0" noProof="0" dirty="0">
                <a:ln>
                  <a:noFill/>
                </a:ln>
                <a:solidFill>
                  <a:srgbClr val="161645"/>
                </a:solidFill>
                <a:effectLst/>
                <a:uLnTx/>
                <a:uFillTx/>
                <a:latin typeface="Calibri" charset="0"/>
                <a:ea typeface="ＭＳ Ｐゴシック" charset="0"/>
              </a:rPr>
              <a:t>Virtual Machines and Hypervisors</a:t>
            </a:r>
          </a:p>
        </p:txBody>
      </p:sp>
      <p:sp>
        <p:nvSpPr>
          <p:cNvPr id="130050" name="Text Box 2"/>
          <p:cNvSpPr txBox="1">
            <a:spLocks noChangeArrowheads="1"/>
          </p:cNvSpPr>
          <p:nvPr/>
        </p:nvSpPr>
        <p:spPr bwMode="auto">
          <a:xfrm>
            <a:off x="304800" y="3810000"/>
            <a:ext cx="8458200" cy="838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lIns="91429" tIns="45714" rIns="91429" bIns="45714" anchor="ctr" anchorCtr="1"/>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cs typeface="ＭＳ Ｐゴシック"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5pPr>
            <a:lvl6pPr marL="25146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6pPr>
            <a:lvl7pPr marL="29718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7pPr>
            <a:lvl8pPr marL="34290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8pPr>
            <a:lvl9pPr marL="3886200" indent="-228600" defTabSz="45561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Arial" charset="0"/>
                <a:ea typeface="ＭＳ Ｐゴシック" charset="0"/>
              </a:defRPr>
            </a:lvl9pPr>
          </a:lstStyle>
          <a:p>
            <a:pPr marL="0" marR="0" lvl="0" indent="0" algn="ctr" defTabSz="455613" rtl="0" eaLnBrk="1" fontAlgn="base" latinLnBrk="0" hangingPunct="1">
              <a:lnSpc>
                <a:spcPct val="100000"/>
              </a:lnSpc>
              <a:spcBef>
                <a:spcPts val="700"/>
              </a:spcBef>
              <a:spcAft>
                <a:spcPct val="0"/>
              </a:spcAft>
              <a:buClr>
                <a:srgbClr val="000000"/>
              </a:buClr>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endParaRPr kumimoji="0" lang="en-US" sz="2400" b="1" i="0" u="none" strike="noStrike" kern="1200" cap="none" spc="0" normalizeH="0" baseline="0" noProof="0" dirty="0">
              <a:ln>
                <a:noFill/>
              </a:ln>
              <a:solidFill>
                <a:srgbClr val="161645"/>
              </a:solidFill>
              <a:effectLst/>
              <a:uLnTx/>
              <a:uFillTx/>
              <a:latin typeface="Calibri" charset="0"/>
              <a:ea typeface="ＭＳ Ｐゴシック" charset="0"/>
            </a:endParaRPr>
          </a:p>
          <a:p>
            <a:pPr marL="0" marR="0" lvl="0" indent="0" algn="ctr" defTabSz="455613" rtl="0" eaLnBrk="1" fontAlgn="base" latinLnBrk="0" hangingPunct="1">
              <a:lnSpc>
                <a:spcPct val="100000"/>
              </a:lnSpc>
              <a:spcBef>
                <a:spcPts val="700"/>
              </a:spcBef>
              <a:spcAft>
                <a:spcPct val="0"/>
              </a:spcAft>
              <a:buClr>
                <a:srgbClr val="000000"/>
              </a:buClr>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sz="2400" b="1" i="0" u="none" strike="noStrike" kern="1200" cap="none" spc="0" normalizeH="0" baseline="0" noProof="0" dirty="0">
                <a:ln>
                  <a:noFill/>
                </a:ln>
                <a:solidFill>
                  <a:srgbClr val="161645"/>
                </a:solidFill>
                <a:effectLst/>
                <a:uLnTx/>
                <a:uFillTx/>
                <a:latin typeface="Calibri" charset="0"/>
                <a:ea typeface="ＭＳ Ｐゴシック" charset="0"/>
              </a:rPr>
              <a:t>Jeff Chase</a:t>
            </a:r>
          </a:p>
          <a:p>
            <a:pPr marL="0" marR="0" lvl="0" indent="0" algn="ctr" defTabSz="455613" rtl="0" eaLnBrk="1" fontAlgn="base" latinLnBrk="0" hangingPunct="1">
              <a:lnSpc>
                <a:spcPct val="100000"/>
              </a:lnSpc>
              <a:spcBef>
                <a:spcPts val="700"/>
              </a:spcBef>
              <a:spcAft>
                <a:spcPct val="0"/>
              </a:spcAft>
              <a:buClr>
                <a:srgbClr val="000000"/>
              </a:buClr>
              <a:buSzPct val="100000"/>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sz="2400" b="1" i="0" u="none" strike="noStrike" kern="1200" cap="none" spc="0" normalizeH="0" baseline="0" noProof="0" dirty="0">
                <a:ln>
                  <a:noFill/>
                </a:ln>
                <a:solidFill>
                  <a:srgbClr val="161645"/>
                </a:solidFill>
                <a:effectLst/>
                <a:uLnTx/>
                <a:uFillTx/>
                <a:latin typeface="Calibri" charset="0"/>
                <a:ea typeface="ＭＳ Ｐゴシック" charset="0"/>
              </a:rPr>
              <a:t>Duke University</a:t>
            </a:r>
          </a:p>
        </p:txBody>
      </p:sp>
    </p:spTree>
    <p:extLst>
      <p:ext uri="{BB962C8B-B14F-4D97-AF65-F5344CB8AC3E}">
        <p14:creationId xmlns:p14="http://schemas.microsoft.com/office/powerpoint/2010/main" val="65166367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p:cNvSpPr>
            <a:spLocks noGrp="1"/>
          </p:cNvSpPr>
          <p:nvPr>
            <p:ph type="title"/>
          </p:nvPr>
        </p:nvSpPr>
        <p:spPr/>
        <p:txBody>
          <a:bodyPr/>
          <a:lstStyle/>
          <a:p>
            <a:r>
              <a:rPr lang="en-US" sz="3200" dirty="0"/>
              <a:t>OS: architectural foundations</a:t>
            </a:r>
          </a:p>
        </p:txBody>
      </p:sp>
      <p:sp>
        <p:nvSpPr>
          <p:cNvPr id="21" name="Content Placeholder 20"/>
          <p:cNvSpPr>
            <a:spLocks noGrp="1"/>
          </p:cNvSpPr>
          <p:nvPr>
            <p:ph idx="1"/>
          </p:nvPr>
        </p:nvSpPr>
        <p:spPr>
          <a:xfrm>
            <a:off x="380999" y="1524000"/>
            <a:ext cx="6404850" cy="4800600"/>
          </a:xfrm>
        </p:spPr>
        <p:txBody>
          <a:bodyPr/>
          <a:lstStyle/>
          <a:p>
            <a:r>
              <a:rPr lang="en-US" sz="2000" b="1" dirty="0"/>
              <a:t>Protected mode bit</a:t>
            </a:r>
            <a:r>
              <a:rPr lang="en-US" sz="2000" dirty="0"/>
              <a:t>: user vs. kernel</a:t>
            </a:r>
          </a:p>
          <a:p>
            <a:r>
              <a:rPr lang="en-US" sz="2000" b="1" dirty="0"/>
              <a:t>Maps</a:t>
            </a:r>
            <a:r>
              <a:rPr lang="en-US" sz="2000" dirty="0"/>
              <a:t> for virtual memory</a:t>
            </a:r>
          </a:p>
          <a:p>
            <a:pPr lvl="1"/>
            <a:r>
              <a:rPr lang="en-US" sz="2000" dirty="0"/>
              <a:t>VPN</a:t>
            </a:r>
            <a:r>
              <a:rPr lang="en-US" sz="2000" dirty="0">
                <a:sym typeface="Wingdings" pitchFamily="2" charset="2"/>
              </a:rPr>
              <a:t>PFN</a:t>
            </a:r>
            <a:endParaRPr lang="en-US" sz="2000" dirty="0"/>
          </a:p>
          <a:p>
            <a:r>
              <a:rPr lang="en-US" sz="2000" b="1" dirty="0"/>
              <a:t>Control registers</a:t>
            </a:r>
            <a:r>
              <a:rPr lang="en-US" sz="2000" dirty="0"/>
              <a:t> for kernel</a:t>
            </a:r>
          </a:p>
          <a:p>
            <a:pPr lvl="1"/>
            <a:r>
              <a:rPr lang="en-US" sz="2000" dirty="0"/>
              <a:t>CR3: current memory map base (a PFN)</a:t>
            </a:r>
          </a:p>
          <a:p>
            <a:pPr lvl="1"/>
            <a:r>
              <a:rPr lang="en-US" sz="2000" dirty="0"/>
              <a:t>PCID: process context ID (for TLB tags)</a:t>
            </a:r>
          </a:p>
          <a:p>
            <a:pPr lvl="1"/>
            <a:r>
              <a:rPr lang="en-US" sz="2000" dirty="0"/>
              <a:t>Current thread and its kernel stack SP</a:t>
            </a:r>
          </a:p>
          <a:p>
            <a:r>
              <a:rPr lang="en-US" sz="2000" b="1" dirty="0"/>
              <a:t>Events</a:t>
            </a:r>
            <a:r>
              <a:rPr lang="en-US" sz="2000" dirty="0"/>
              <a:t> transfer control to kernel handler</a:t>
            </a:r>
          </a:p>
          <a:p>
            <a:pPr lvl="1"/>
            <a:r>
              <a:rPr lang="en-US" sz="2000" b="1" dirty="0"/>
              <a:t>Trap</a:t>
            </a:r>
            <a:r>
              <a:rPr lang="en-US" sz="2000" dirty="0"/>
              <a:t>: </a:t>
            </a:r>
            <a:r>
              <a:rPr lang="en-US" sz="2000" dirty="0" err="1"/>
              <a:t>syscall</a:t>
            </a:r>
            <a:r>
              <a:rPr lang="en-US" sz="2000" dirty="0"/>
              <a:t> instruction</a:t>
            </a:r>
          </a:p>
          <a:p>
            <a:pPr lvl="1"/>
            <a:r>
              <a:rPr lang="en-US" sz="2000" b="1" dirty="0"/>
              <a:t>Fault</a:t>
            </a:r>
            <a:r>
              <a:rPr lang="en-US" sz="2000" dirty="0"/>
              <a:t>, e.g., page fault</a:t>
            </a:r>
          </a:p>
          <a:p>
            <a:pPr lvl="1"/>
            <a:r>
              <a:rPr lang="en-US" sz="2000" b="1" dirty="0"/>
              <a:t>Interrupt</a:t>
            </a:r>
            <a:r>
              <a:rPr lang="en-US" sz="2000" dirty="0"/>
              <a:t>, e.g., I/O or clock</a:t>
            </a:r>
          </a:p>
          <a:p>
            <a:r>
              <a:rPr lang="en-US" sz="2000" b="1" dirty="0"/>
              <a:t>Event vectors</a:t>
            </a:r>
            <a:r>
              <a:rPr lang="en-US" sz="2000" dirty="0"/>
              <a:t>.  Kernel configures event handling.</a:t>
            </a:r>
          </a:p>
          <a:p>
            <a:endParaRPr lang="en-US" dirty="0"/>
          </a:p>
          <a:p>
            <a:endParaRPr lang="en-US" b="0" dirty="0"/>
          </a:p>
          <a:p>
            <a:pPr marL="0" indent="0">
              <a:buNone/>
            </a:pPr>
            <a:endParaRPr lang="en-US" sz="2200" b="0" dirty="0"/>
          </a:p>
        </p:txBody>
      </p:sp>
      <p:sp>
        <p:nvSpPr>
          <p:cNvPr id="4" name="AutoShape 10"/>
          <p:cNvSpPr>
            <a:spLocks noChangeArrowheads="1"/>
          </p:cNvSpPr>
          <p:nvPr/>
        </p:nvSpPr>
        <p:spPr bwMode="auto">
          <a:xfrm>
            <a:off x="6814535" y="4495801"/>
            <a:ext cx="1447800" cy="21336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6" name="AutoShape 21"/>
          <p:cNvSpPr>
            <a:spLocks noChangeArrowheads="1"/>
          </p:cNvSpPr>
          <p:nvPr/>
        </p:nvSpPr>
        <p:spPr bwMode="auto">
          <a:xfrm>
            <a:off x="6811996" y="914400"/>
            <a:ext cx="1452879" cy="558728"/>
          </a:xfrm>
          <a:prstGeom prst="flowChartProcess">
            <a:avLst/>
          </a:prstGeom>
          <a:solidFill>
            <a:srgbClr val="3366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4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7" name="AutoShape 22"/>
          <p:cNvSpPr>
            <a:spLocks noChangeArrowheads="1"/>
          </p:cNvSpPr>
          <p:nvPr/>
        </p:nvSpPr>
        <p:spPr bwMode="auto">
          <a:xfrm>
            <a:off x="6811996" y="1473128"/>
            <a:ext cx="1452879" cy="335236"/>
          </a:xfrm>
          <a:prstGeom prst="flowChartProcess">
            <a:avLst/>
          </a:prstGeom>
          <a:solidFill>
            <a:srgbClr val="008080"/>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4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8" name="AutoShape 23"/>
          <p:cNvSpPr>
            <a:spLocks noChangeArrowheads="1"/>
          </p:cNvSpPr>
          <p:nvPr/>
        </p:nvSpPr>
        <p:spPr bwMode="auto">
          <a:xfrm>
            <a:off x="6811996" y="1808363"/>
            <a:ext cx="1452879" cy="558728"/>
          </a:xfrm>
          <a:prstGeom prst="flowChartProcess">
            <a:avLst/>
          </a:prstGeom>
          <a:solidFill>
            <a:srgbClr val="666699"/>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9" name="AutoShape 24"/>
          <p:cNvSpPr>
            <a:spLocks noChangeArrowheads="1"/>
          </p:cNvSpPr>
          <p:nvPr/>
        </p:nvSpPr>
        <p:spPr bwMode="auto">
          <a:xfrm>
            <a:off x="6811996" y="2367089"/>
            <a:ext cx="1452879" cy="111746"/>
          </a:xfrm>
          <a:prstGeom prst="flowChartProcess">
            <a:avLst/>
          </a:prstGeom>
          <a:solidFill>
            <a:srgbClr val="FFFFFF"/>
          </a:solidFill>
          <a:ln w="12700">
            <a:solidFill>
              <a:schemeClr val="tx1"/>
            </a:solidFill>
            <a:miter lim="800000"/>
            <a:headEnd type="none" w="sm" len="sm"/>
            <a:tailEnd type="none" w="sm" len="sm"/>
          </a:ln>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0" name="AutoShape 25"/>
          <p:cNvSpPr>
            <a:spLocks noChangeArrowheads="1"/>
          </p:cNvSpPr>
          <p:nvPr/>
        </p:nvSpPr>
        <p:spPr bwMode="auto">
          <a:xfrm>
            <a:off x="6811996" y="2478835"/>
            <a:ext cx="1452879" cy="558728"/>
          </a:xfrm>
          <a:prstGeom prst="flowChartProcess">
            <a:avLst/>
          </a:prstGeom>
          <a:solidFill>
            <a:srgbClr val="969696"/>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6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1" name="AutoShape 26"/>
          <p:cNvSpPr>
            <a:spLocks noChangeArrowheads="1"/>
          </p:cNvSpPr>
          <p:nvPr/>
        </p:nvSpPr>
        <p:spPr bwMode="auto">
          <a:xfrm>
            <a:off x="6811996" y="3037563"/>
            <a:ext cx="1452879" cy="335236"/>
          </a:xfrm>
          <a:prstGeom prst="flowChartProcess">
            <a:avLst/>
          </a:prstGeom>
          <a:solidFill>
            <a:srgbClr val="800080"/>
          </a:solidFill>
          <a:ln w="12700">
            <a:solidFill>
              <a:schemeClr val="tx1"/>
            </a:solidFill>
            <a:miter lim="800000"/>
            <a:headEnd type="none" w="sm" len="sm"/>
            <a:tailEnd type="none" w="sm" len="sm"/>
          </a:ln>
        </p:spPr>
        <p:txBody>
          <a:bodyPr wrap="none" anchor="ctr" anchorCtr="1"/>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grpSp>
        <p:nvGrpSpPr>
          <p:cNvPr id="13" name="Group 49"/>
          <p:cNvGrpSpPr>
            <a:grpSpLocks/>
          </p:cNvGrpSpPr>
          <p:nvPr/>
        </p:nvGrpSpPr>
        <p:grpSpPr bwMode="auto">
          <a:xfrm>
            <a:off x="7241573" y="1950371"/>
            <a:ext cx="593725" cy="593648"/>
            <a:chOff x="4201" y="2912"/>
            <a:chExt cx="255" cy="255"/>
          </a:xfrm>
        </p:grpSpPr>
        <p:sp>
          <p:nvSpPr>
            <p:cNvPr id="14" name="Oval 50"/>
            <p:cNvSpPr>
              <a:spLocks noChangeArrowheads="1"/>
            </p:cNvSpPr>
            <p:nvPr/>
          </p:nvSpPr>
          <p:spPr bwMode="auto">
            <a:xfrm>
              <a:off x="4201" y="2912"/>
              <a:ext cx="255" cy="255"/>
            </a:xfrm>
            <a:prstGeom prst="ellipse">
              <a:avLst/>
            </a:prstGeom>
            <a:solidFill>
              <a:srgbClr val="800080"/>
            </a:solidFill>
            <a:ln w="12700">
              <a:solidFill>
                <a:schemeClr val="tx1"/>
              </a:solidFill>
              <a:round/>
              <a:headEnd type="none" w="sm" len="sm"/>
              <a:tailEnd type="none" w="sm" len="sm"/>
            </a:ln>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5" name="AutoShape 51"/>
            <p:cNvSpPr>
              <a:spLocks noChangeArrowheads="1"/>
            </p:cNvSpPr>
            <p:nvPr/>
          </p:nvSpPr>
          <p:spPr bwMode="auto">
            <a:xfrm flipH="1">
              <a:off x="4290" y="2968"/>
              <a:ext cx="87" cy="149"/>
            </a:xfrm>
            <a:prstGeom prst="lightningBolt">
              <a:avLst/>
            </a:prstGeom>
            <a:solidFill>
              <a:srgbClr val="FFFFFF"/>
            </a:solidFill>
            <a:ln>
              <a:noFill/>
            </a:ln>
            <a:extLs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6" name="AutoShape 52"/>
            <p:cNvSpPr>
              <a:spLocks noChangeArrowheads="1"/>
            </p:cNvSpPr>
            <p:nvPr/>
          </p:nvSpPr>
          <p:spPr bwMode="auto">
            <a:xfrm rot="-8460389">
              <a:off x="4212" y="2946"/>
              <a:ext cx="31" cy="33"/>
            </a:xfrm>
            <a:prstGeom prst="triangle">
              <a:avLst>
                <a:gd name="adj" fmla="val 50000"/>
              </a:avLst>
            </a:prstGeom>
            <a:solidFill>
              <a:schemeClr val="tx1"/>
            </a:solidFill>
            <a:ln w="12700">
              <a:solidFill>
                <a:schemeClr val="tx1"/>
              </a:solidFill>
              <a:miter lim="800000"/>
              <a:headEnd type="none" w="sm" len="sm"/>
              <a:tailEnd type="none" w="sm" len="sm"/>
            </a:ln>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grpSp>
      <p:sp>
        <p:nvSpPr>
          <p:cNvPr id="22" name="AutoShape 21"/>
          <p:cNvSpPr>
            <a:spLocks noChangeArrowheads="1"/>
          </p:cNvSpPr>
          <p:nvPr/>
        </p:nvSpPr>
        <p:spPr bwMode="auto">
          <a:xfrm>
            <a:off x="6811996" y="5105400"/>
            <a:ext cx="1452879" cy="558728"/>
          </a:xfrm>
          <a:prstGeom prst="flowChartProcess">
            <a:avLst/>
          </a:prstGeom>
          <a:solidFill>
            <a:srgbClr val="3366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4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23" name="Oval 59"/>
          <p:cNvSpPr>
            <a:spLocks noChangeArrowheads="1"/>
          </p:cNvSpPr>
          <p:nvPr/>
        </p:nvSpPr>
        <p:spPr bwMode="auto">
          <a:xfrm flipH="1">
            <a:off x="7632131" y="6127750"/>
            <a:ext cx="111125" cy="117475"/>
          </a:xfrm>
          <a:prstGeom prst="ellipse">
            <a:avLst/>
          </a:prstGeom>
          <a:solidFill>
            <a:srgbClr val="333333"/>
          </a:solidFill>
          <a:ln>
            <a:noFill/>
          </a:ln>
          <a:extLst>
            <a:ext uri="{91240B29-F687-4f45-9708-019B960494DF}">
              <a14:hiddenLine xmlns:a14="http://schemas.microsoft.com/office/drawing/2010/main" xmlns="" w="19050">
                <a:solidFill>
                  <a:srgbClr val="000000"/>
                </a:solidFill>
                <a:round/>
                <a:headEnd type="none" w="sm" len="sm"/>
                <a:tailEnd type="none" w="sm" len="sm"/>
              </a14:hiddenLine>
            </a:ext>
          </a:extLst>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Arial" charset="0"/>
            </a:endParaRPr>
          </a:p>
        </p:txBody>
      </p:sp>
      <p:sp>
        <p:nvSpPr>
          <p:cNvPr id="24" name="Oval 60"/>
          <p:cNvSpPr>
            <a:spLocks noChangeArrowheads="1"/>
          </p:cNvSpPr>
          <p:nvPr/>
        </p:nvSpPr>
        <p:spPr bwMode="auto">
          <a:xfrm flipH="1">
            <a:off x="7801993" y="6207125"/>
            <a:ext cx="111125" cy="117475"/>
          </a:xfrm>
          <a:prstGeom prst="ellipse">
            <a:avLst/>
          </a:prstGeom>
          <a:solidFill>
            <a:srgbClr val="333333"/>
          </a:solidFill>
          <a:ln>
            <a:noFill/>
          </a:ln>
          <a:extLst>
            <a:ext uri="{91240B29-F687-4f45-9708-019B960494DF}">
              <a14:hiddenLine xmlns:a14="http://schemas.microsoft.com/office/drawing/2010/main" xmlns="" w="19050">
                <a:solidFill>
                  <a:srgbClr val="000000"/>
                </a:solidFill>
                <a:round/>
                <a:headEnd type="none" w="sm" len="sm"/>
                <a:tailEnd type="none" w="sm" len="sm"/>
              </a14:hiddenLine>
            </a:ext>
          </a:extLst>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Arial" charset="0"/>
            </a:endParaRPr>
          </a:p>
        </p:txBody>
      </p:sp>
      <p:sp>
        <p:nvSpPr>
          <p:cNvPr id="25" name="Oval 61"/>
          <p:cNvSpPr>
            <a:spLocks noChangeArrowheads="1"/>
          </p:cNvSpPr>
          <p:nvPr/>
        </p:nvSpPr>
        <p:spPr bwMode="auto">
          <a:xfrm flipH="1">
            <a:off x="7989318" y="6138863"/>
            <a:ext cx="112713" cy="117475"/>
          </a:xfrm>
          <a:prstGeom prst="ellipse">
            <a:avLst/>
          </a:prstGeom>
          <a:solidFill>
            <a:srgbClr val="333333"/>
          </a:solidFill>
          <a:ln>
            <a:noFill/>
          </a:ln>
          <a:extLst>
            <a:ext uri="{91240B29-F687-4f45-9708-019B960494DF}">
              <a14:hiddenLine xmlns:a14="http://schemas.microsoft.com/office/drawing/2010/main" xmlns="" w="19050">
                <a:solidFill>
                  <a:srgbClr val="000000"/>
                </a:solidFill>
                <a:round/>
                <a:headEnd type="none" w="sm" len="sm"/>
                <a:tailEnd type="none" w="sm" len="sm"/>
              </a14:hiddenLine>
            </a:ext>
          </a:extLst>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Arial" charset="0"/>
            </a:endParaRPr>
          </a:p>
        </p:txBody>
      </p:sp>
      <p:cxnSp>
        <p:nvCxnSpPr>
          <p:cNvPr id="26" name="AutoShape 62"/>
          <p:cNvCxnSpPr>
            <a:cxnSpLocks noChangeShapeType="1"/>
            <a:stCxn id="29" idx="4"/>
            <a:endCxn id="23" idx="0"/>
          </p:cNvCxnSpPr>
          <p:nvPr/>
        </p:nvCxnSpPr>
        <p:spPr bwMode="auto">
          <a:xfrm flipH="1">
            <a:off x="7687693" y="6053138"/>
            <a:ext cx="169863" cy="74612"/>
          </a:xfrm>
          <a:prstGeom prst="straightConnector1">
            <a:avLst/>
          </a:prstGeom>
          <a:noFill/>
          <a:ln w="31750" cap="rnd">
            <a:solidFill>
              <a:srgbClr val="000000"/>
            </a:solidFill>
            <a:prstDash val="sysDot"/>
            <a:round/>
            <a:headEnd type="none" w="sm" len="sm"/>
            <a:tailEnd type="none" w="sm" len="sm"/>
          </a:ln>
          <a:extLst>
            <a:ext uri="{909E8E84-426E-40dd-AFC4-6F175D3DCCD1}">
              <a14:hiddenFill xmlns:a14="http://schemas.microsoft.com/office/drawing/2010/main" xmlns="">
                <a:noFill/>
              </a14:hiddenFill>
            </a:ext>
          </a:extLst>
        </p:spPr>
      </p:cxnSp>
      <p:cxnSp>
        <p:nvCxnSpPr>
          <p:cNvPr id="27" name="AutoShape 63"/>
          <p:cNvCxnSpPr>
            <a:cxnSpLocks noChangeShapeType="1"/>
            <a:stCxn id="29" idx="4"/>
            <a:endCxn id="24" idx="0"/>
          </p:cNvCxnSpPr>
          <p:nvPr/>
        </p:nvCxnSpPr>
        <p:spPr bwMode="auto">
          <a:xfrm>
            <a:off x="7857556" y="6053138"/>
            <a:ext cx="0" cy="153987"/>
          </a:xfrm>
          <a:prstGeom prst="straightConnector1">
            <a:avLst/>
          </a:prstGeom>
          <a:noFill/>
          <a:ln w="31750" cap="rnd">
            <a:solidFill>
              <a:srgbClr val="000000"/>
            </a:solidFill>
            <a:prstDash val="sysDot"/>
            <a:round/>
            <a:headEnd type="none" w="sm" len="sm"/>
            <a:tailEnd type="none" w="sm" len="sm"/>
          </a:ln>
          <a:extLst>
            <a:ext uri="{909E8E84-426E-40dd-AFC4-6F175D3DCCD1}">
              <a14:hiddenFill xmlns:a14="http://schemas.microsoft.com/office/drawing/2010/main" xmlns="">
                <a:noFill/>
              </a14:hiddenFill>
            </a:ext>
          </a:extLst>
        </p:spPr>
      </p:cxnSp>
      <p:cxnSp>
        <p:nvCxnSpPr>
          <p:cNvPr id="28" name="AutoShape 64"/>
          <p:cNvCxnSpPr>
            <a:cxnSpLocks noChangeShapeType="1"/>
            <a:stCxn id="29" idx="4"/>
            <a:endCxn id="25" idx="7"/>
          </p:cNvCxnSpPr>
          <p:nvPr/>
        </p:nvCxnSpPr>
        <p:spPr bwMode="auto">
          <a:xfrm>
            <a:off x="7857556" y="6053138"/>
            <a:ext cx="149225" cy="101600"/>
          </a:xfrm>
          <a:prstGeom prst="straightConnector1">
            <a:avLst/>
          </a:prstGeom>
          <a:noFill/>
          <a:ln w="31750" cap="rnd">
            <a:solidFill>
              <a:srgbClr val="000000"/>
            </a:solidFill>
            <a:prstDash val="sysDot"/>
            <a:round/>
            <a:headEnd type="none" w="sm" len="sm"/>
            <a:tailEnd type="none" w="sm" len="sm"/>
          </a:ln>
          <a:extLst>
            <a:ext uri="{909E8E84-426E-40dd-AFC4-6F175D3DCCD1}">
              <a14:hiddenFill xmlns:a14="http://schemas.microsoft.com/office/drawing/2010/main" xmlns="">
                <a:noFill/>
              </a14:hiddenFill>
            </a:ext>
          </a:extLst>
        </p:spPr>
      </p:cxnSp>
      <p:sp>
        <p:nvSpPr>
          <p:cNvPr id="29" name="Oval 65"/>
          <p:cNvSpPr>
            <a:spLocks noChangeArrowheads="1"/>
          </p:cNvSpPr>
          <p:nvPr/>
        </p:nvSpPr>
        <p:spPr bwMode="auto">
          <a:xfrm flipH="1">
            <a:off x="7800406" y="5942013"/>
            <a:ext cx="112712" cy="112712"/>
          </a:xfrm>
          <a:prstGeom prst="ellipse">
            <a:avLst/>
          </a:prstGeom>
          <a:solidFill>
            <a:srgbClr val="333333"/>
          </a:solidFill>
          <a:ln>
            <a:noFill/>
          </a:ln>
          <a:extLst>
            <a:ext uri="{91240B29-F687-4f45-9708-019B960494DF}">
              <a14:hiddenLine xmlns:a14="http://schemas.microsoft.com/office/drawing/2010/main" xmlns="" w="19050">
                <a:solidFill>
                  <a:srgbClr val="000000"/>
                </a:solidFill>
                <a:round/>
                <a:headEnd type="none" w="sm" len="sm"/>
                <a:tailEnd type="none" w="sm" len="sm"/>
              </a14:hiddenLine>
            </a:ext>
          </a:extLst>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cs typeface="Arial" charset="0"/>
            </a:endParaRPr>
          </a:p>
        </p:txBody>
      </p:sp>
      <p:pic>
        <p:nvPicPr>
          <p:cNvPr id="31" name="Picture 30"/>
          <p:cNvPicPr>
            <a:picLocks noChangeAspect="1"/>
          </p:cNvPicPr>
          <p:nvPr/>
        </p:nvPicPr>
        <p:blipFill>
          <a:blip r:embed="rId3"/>
          <a:stretch>
            <a:fillRect/>
          </a:stretch>
        </p:blipFill>
        <p:spPr>
          <a:xfrm>
            <a:off x="7543800" y="3657600"/>
            <a:ext cx="457200" cy="457200"/>
          </a:xfrm>
          <a:prstGeom prst="rect">
            <a:avLst/>
          </a:prstGeom>
        </p:spPr>
      </p:pic>
      <p:sp>
        <p:nvSpPr>
          <p:cNvPr id="33" name="TextBox 3"/>
          <p:cNvSpPr txBox="1">
            <a:spLocks noChangeArrowheads="1"/>
          </p:cNvSpPr>
          <p:nvPr/>
        </p:nvSpPr>
        <p:spPr bwMode="auto">
          <a:xfrm>
            <a:off x="6881099" y="5068669"/>
            <a:ext cx="1314673"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kernel</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code</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
        <p:nvSpPr>
          <p:cNvPr id="34" name="TextBox 3"/>
          <p:cNvSpPr txBox="1">
            <a:spLocks noChangeArrowheads="1"/>
          </p:cNvSpPr>
          <p:nvPr/>
        </p:nvSpPr>
        <p:spPr bwMode="auto">
          <a:xfrm>
            <a:off x="6558758" y="5754469"/>
            <a:ext cx="1314673"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kernel</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data</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
        <p:nvSpPr>
          <p:cNvPr id="35" name="Right Bracket 80"/>
          <p:cNvSpPr>
            <a:spLocks/>
          </p:cNvSpPr>
          <p:nvPr/>
        </p:nvSpPr>
        <p:spPr bwMode="auto">
          <a:xfrm>
            <a:off x="8330631" y="4495800"/>
            <a:ext cx="152400" cy="2133600"/>
          </a:xfrm>
          <a:prstGeom prst="rightBracket">
            <a:avLst>
              <a:gd name="adj" fmla="val 8361"/>
            </a:avLst>
          </a:prstGeom>
          <a:noFill/>
          <a:ln w="38100">
            <a:solidFill>
              <a:srgbClr val="003367"/>
            </a:solidFill>
            <a:round/>
            <a:headEnd/>
            <a:tailEnd/>
          </a:ln>
          <a:extLst>
            <a:ext uri="{909E8E84-426E-40dd-AFC4-6F175D3DCCD1}">
              <a14:hiddenFill xmlns:a14="http://schemas.microsoft.com/office/drawing/2010/main" xmlns="">
                <a:solidFill>
                  <a:srgbClr val="FFFFFF"/>
                </a:solidFill>
              </a14:hiddenFill>
            </a:ext>
          </a:ex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30" name="TextBox 3"/>
          <p:cNvSpPr txBox="1">
            <a:spLocks noChangeArrowheads="1"/>
          </p:cNvSpPr>
          <p:nvPr/>
        </p:nvSpPr>
        <p:spPr bwMode="auto">
          <a:xfrm>
            <a:off x="8330631" y="5068669"/>
            <a:ext cx="813369" cy="646331"/>
          </a:xfrm>
          <a:prstGeom prst="rect">
            <a:avLst/>
          </a:prstGeom>
          <a:solidFill>
            <a:srgbClr val="FFFFFF"/>
          </a:solidFill>
          <a:ln>
            <a:noFill/>
          </a:ln>
        </p:spPr>
        <p:txBody>
          <a:bodyPr wrap="non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kernel</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space</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
        <p:nvSpPr>
          <p:cNvPr id="36" name="Right Bracket 80"/>
          <p:cNvSpPr>
            <a:spLocks/>
          </p:cNvSpPr>
          <p:nvPr/>
        </p:nvSpPr>
        <p:spPr bwMode="auto">
          <a:xfrm>
            <a:off x="8305800" y="934102"/>
            <a:ext cx="152400" cy="2438400"/>
          </a:xfrm>
          <a:prstGeom prst="rightBracket">
            <a:avLst>
              <a:gd name="adj" fmla="val 8361"/>
            </a:avLst>
          </a:prstGeom>
          <a:noFill/>
          <a:ln w="38100">
            <a:solidFill>
              <a:srgbClr val="003367"/>
            </a:solidFill>
            <a:round/>
            <a:headEnd/>
            <a:tailEnd/>
          </a:ln>
          <a:extLst>
            <a:ext uri="{909E8E84-426E-40dd-AFC4-6F175D3DCCD1}">
              <a14:hiddenFill xmlns:a14="http://schemas.microsoft.com/office/drawing/2010/main" xmlns="">
                <a:solidFill>
                  <a:srgbClr val="FFFFFF"/>
                </a:solidFill>
              </a14:hiddenFill>
            </a:ext>
          </a:ex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37" name="TextBox 3"/>
          <p:cNvSpPr txBox="1">
            <a:spLocks noChangeArrowheads="1"/>
          </p:cNvSpPr>
          <p:nvPr/>
        </p:nvSpPr>
        <p:spPr bwMode="auto">
          <a:xfrm>
            <a:off x="8305800" y="1811771"/>
            <a:ext cx="813369" cy="646331"/>
          </a:xfrm>
          <a:prstGeom prst="rect">
            <a:avLst/>
          </a:prstGeom>
          <a:solidFill>
            <a:srgbClr val="FFFFFF"/>
          </a:solidFill>
          <a:ln>
            <a:noFill/>
          </a:ln>
        </p:spPr>
        <p:txBody>
          <a:bodyPr wrap="non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user</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space</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
        <p:nvSpPr>
          <p:cNvPr id="32" name="AutoShape 13"/>
          <p:cNvSpPr>
            <a:spLocks noChangeArrowheads="1"/>
          </p:cNvSpPr>
          <p:nvPr/>
        </p:nvSpPr>
        <p:spPr bwMode="auto">
          <a:xfrm>
            <a:off x="7452360" y="3378347"/>
            <a:ext cx="111759" cy="1117453"/>
          </a:xfrm>
          <a:prstGeom prst="upDownArrow">
            <a:avLst>
              <a:gd name="adj1" fmla="val 50000"/>
              <a:gd name="adj2" fmla="val 200001"/>
            </a:avLst>
          </a:prstGeom>
          <a:solidFill>
            <a:srgbClr val="000000"/>
          </a:solidFill>
          <a:ln w="12700">
            <a:solidFill>
              <a:schemeClr val="tx1"/>
            </a:solidFill>
            <a:miter lim="800000"/>
            <a:headEnd type="none" w="sm" len="sm"/>
            <a:tailEnd type="none" w="sm" len="sm"/>
          </a:ln>
        </p:spPr>
        <p:txBody>
          <a:bodyPr wrap="none" anchor="ct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pic>
        <p:nvPicPr>
          <p:cNvPr id="38" name="Picture 37"/>
          <p:cNvPicPr>
            <a:picLocks noChangeAspect="1"/>
          </p:cNvPicPr>
          <p:nvPr/>
        </p:nvPicPr>
        <p:blipFill>
          <a:blip r:embed="rId3"/>
          <a:stretch>
            <a:fillRect/>
          </a:stretch>
        </p:blipFill>
        <p:spPr>
          <a:xfrm>
            <a:off x="7315200" y="4572000"/>
            <a:ext cx="457200" cy="457200"/>
          </a:xfrm>
          <a:prstGeom prst="rect">
            <a:avLst/>
          </a:prstGeom>
        </p:spPr>
      </p:pic>
      <p:sp>
        <p:nvSpPr>
          <p:cNvPr id="39" name="TextBox 3"/>
          <p:cNvSpPr txBox="1">
            <a:spLocks noChangeArrowheads="1"/>
          </p:cNvSpPr>
          <p:nvPr/>
        </p:nvSpPr>
        <p:spPr bwMode="auto">
          <a:xfrm>
            <a:off x="8001000" y="3429000"/>
            <a:ext cx="1182097" cy="923330"/>
          </a:xfrm>
          <a:prstGeom prst="rect">
            <a:avLst/>
          </a:prstGeom>
          <a:solidFill>
            <a:srgbClr val="FFFFFF"/>
          </a:solidFill>
          <a:ln>
            <a:noFill/>
          </a:ln>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1934"/>
                </a:solidFill>
                <a:effectLst/>
                <a:uLnTx/>
                <a:uFillTx/>
                <a:latin typeface="Arial" charset="0"/>
                <a:ea typeface="ＭＳ Ｐゴシック" charset="0"/>
              </a:rPr>
              <a:t>Safe control transfer</a:t>
            </a:r>
            <a:endParaRPr kumimoji="0" lang="en-US" sz="2800" b="0" i="0" u="none" strike="noStrike" kern="1200" cap="none" spc="0" normalizeH="0" baseline="0" noProof="0" dirty="0">
              <a:ln>
                <a:noFill/>
              </a:ln>
              <a:solidFill>
                <a:srgbClr val="FFFFFF"/>
              </a:solidFill>
              <a:effectLst/>
              <a:uLnTx/>
              <a:uFillTx/>
              <a:latin typeface="Arial" charset="0"/>
              <a:ea typeface="ＭＳ Ｐゴシック" charset="0"/>
            </a:endParaRPr>
          </a:p>
        </p:txBody>
      </p:sp>
    </p:spTree>
    <p:extLst>
      <p:ext uri="{BB962C8B-B14F-4D97-AF65-F5344CB8AC3E}">
        <p14:creationId xmlns:p14="http://schemas.microsoft.com/office/powerpoint/2010/main" val="1049150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p:cNvSpPr>
            <a:spLocks noGrp="1"/>
          </p:cNvSpPr>
          <p:nvPr>
            <p:ph type="title"/>
          </p:nvPr>
        </p:nvSpPr>
        <p:spPr/>
        <p:txBody>
          <a:bodyPr/>
          <a:lstStyle/>
          <a:p>
            <a:r>
              <a:rPr lang="en-US" sz="3200" dirty="0"/>
              <a:t>VM: architectural foundations</a:t>
            </a:r>
          </a:p>
        </p:txBody>
      </p:sp>
      <p:sp>
        <p:nvSpPr>
          <p:cNvPr id="21" name="Content Placeholder 20"/>
          <p:cNvSpPr>
            <a:spLocks noGrp="1"/>
          </p:cNvSpPr>
          <p:nvPr>
            <p:ph idx="1"/>
          </p:nvPr>
        </p:nvSpPr>
        <p:spPr>
          <a:xfrm>
            <a:off x="380999" y="1524000"/>
            <a:ext cx="6172203" cy="4800600"/>
          </a:xfrm>
        </p:spPr>
        <p:txBody>
          <a:bodyPr/>
          <a:lstStyle/>
          <a:p>
            <a:r>
              <a:rPr lang="en-US" sz="2000" b="1" dirty="0"/>
              <a:t>Protected modes.  </a:t>
            </a:r>
            <a:r>
              <a:rPr lang="en-US" sz="2000" i="1" dirty="0"/>
              <a:t>Double up!  </a:t>
            </a:r>
            <a:r>
              <a:rPr lang="en-US" sz="2000" dirty="0"/>
              <a:t>host </a:t>
            </a:r>
            <a:r>
              <a:rPr lang="en-US" sz="2000" b="1" dirty="0"/>
              <a:t>and</a:t>
            </a:r>
            <a:r>
              <a:rPr lang="en-US" sz="2000" dirty="0"/>
              <a:t> guest</a:t>
            </a:r>
          </a:p>
          <a:p>
            <a:r>
              <a:rPr lang="en-US" sz="2000" b="1" dirty="0"/>
              <a:t>Maps.</a:t>
            </a:r>
            <a:r>
              <a:rPr lang="en-US" sz="2000" dirty="0"/>
              <a:t>  </a:t>
            </a:r>
            <a:r>
              <a:rPr lang="en-US" sz="2000" i="1" dirty="0"/>
              <a:t>Double up!  </a:t>
            </a:r>
            <a:r>
              <a:rPr lang="en-US" sz="2000" dirty="0"/>
              <a:t>Extended Page Tables (EPT)</a:t>
            </a:r>
          </a:p>
          <a:p>
            <a:pPr lvl="1"/>
            <a:r>
              <a:rPr lang="en-US" sz="2000" dirty="0" err="1"/>
              <a:t>gVPN</a:t>
            </a:r>
            <a:r>
              <a:rPr lang="en-US" sz="2000" dirty="0" err="1">
                <a:sym typeface="Wingdings" pitchFamily="2" charset="2"/>
              </a:rPr>
              <a:t>gPFN</a:t>
            </a:r>
            <a:r>
              <a:rPr lang="en-US" sz="2000" dirty="0">
                <a:sym typeface="Wingdings" pitchFamily="2" charset="2"/>
              </a:rPr>
              <a:t>; </a:t>
            </a:r>
            <a:r>
              <a:rPr lang="en-US" sz="2000" dirty="0" err="1">
                <a:sym typeface="Wingdings" pitchFamily="2" charset="2"/>
              </a:rPr>
              <a:t>gPFNhPFN</a:t>
            </a:r>
            <a:endParaRPr lang="en-US" sz="2000" dirty="0"/>
          </a:p>
          <a:p>
            <a:r>
              <a:rPr lang="en-US" sz="2000" b="1" dirty="0"/>
              <a:t>Control registers</a:t>
            </a:r>
            <a:r>
              <a:rPr lang="en-US" sz="2000" dirty="0"/>
              <a:t>.  </a:t>
            </a:r>
            <a:r>
              <a:rPr lang="en-US" sz="2000" i="1" dirty="0"/>
              <a:t>Double up!</a:t>
            </a:r>
          </a:p>
          <a:p>
            <a:pPr lvl="1"/>
            <a:r>
              <a:rPr lang="en-US" sz="2000" dirty="0"/>
              <a:t>CR3: map base for host </a:t>
            </a:r>
            <a:r>
              <a:rPr lang="en-US" sz="2000" b="1" dirty="0"/>
              <a:t>and</a:t>
            </a:r>
            <a:r>
              <a:rPr lang="en-US" sz="2000" dirty="0"/>
              <a:t> guest</a:t>
            </a:r>
          </a:p>
          <a:p>
            <a:pPr lvl="1"/>
            <a:r>
              <a:rPr lang="en-US" sz="2000" dirty="0"/>
              <a:t>“Virtual processor” VPID </a:t>
            </a:r>
            <a:r>
              <a:rPr lang="en-US" sz="2000" b="1" dirty="0"/>
              <a:t>and</a:t>
            </a:r>
            <a:r>
              <a:rPr lang="en-US" sz="2000" dirty="0"/>
              <a:t> PCID</a:t>
            </a:r>
          </a:p>
          <a:p>
            <a:r>
              <a:rPr lang="en-US" sz="2000" b="1" dirty="0"/>
              <a:t>Event vectors</a:t>
            </a:r>
            <a:r>
              <a:rPr lang="en-US" sz="2000" dirty="0"/>
              <a:t>.  </a:t>
            </a:r>
            <a:r>
              <a:rPr lang="en-US" sz="2000" i="1" dirty="0"/>
              <a:t>Double up!  </a:t>
            </a:r>
            <a:r>
              <a:rPr lang="en-US" sz="2000" dirty="0"/>
              <a:t>Define event handlers for host kernel (hypervisor) </a:t>
            </a:r>
            <a:r>
              <a:rPr lang="en-US" sz="2000" b="1" dirty="0"/>
              <a:t>and</a:t>
            </a:r>
            <a:r>
              <a:rPr lang="en-US" sz="2000" dirty="0"/>
              <a:t> guest.</a:t>
            </a:r>
          </a:p>
          <a:p>
            <a:r>
              <a:rPr lang="en-US" sz="2000" b="1" dirty="0"/>
              <a:t>Events.  </a:t>
            </a:r>
            <a:r>
              <a:rPr lang="en-US" sz="2000" dirty="0"/>
              <a:t>Configure for host vs. guest</a:t>
            </a:r>
          </a:p>
          <a:p>
            <a:pPr lvl="1"/>
            <a:r>
              <a:rPr lang="en-US" sz="2000" b="1" dirty="0"/>
              <a:t>Trap</a:t>
            </a:r>
            <a:r>
              <a:rPr lang="en-US" sz="2000" dirty="0"/>
              <a:t>: add </a:t>
            </a:r>
            <a:r>
              <a:rPr lang="en-US" sz="2000" dirty="0" err="1"/>
              <a:t>hypercalls</a:t>
            </a:r>
            <a:r>
              <a:rPr lang="en-US" sz="2000" dirty="0"/>
              <a:t> for “</a:t>
            </a:r>
            <a:r>
              <a:rPr lang="en-US" sz="2000" dirty="0" err="1"/>
              <a:t>paravirtualized</a:t>
            </a:r>
            <a:r>
              <a:rPr lang="en-US" sz="2000" dirty="0"/>
              <a:t>” OS</a:t>
            </a:r>
          </a:p>
          <a:p>
            <a:pPr lvl="1"/>
            <a:r>
              <a:rPr lang="en-US" sz="2000" b="1" dirty="0"/>
              <a:t>Fault:</a:t>
            </a:r>
            <a:r>
              <a:rPr lang="en-US" sz="2000" dirty="0"/>
              <a:t> configure </a:t>
            </a:r>
            <a:r>
              <a:rPr lang="en-US" sz="2000" b="1" dirty="0"/>
              <a:t>interceptions</a:t>
            </a:r>
            <a:r>
              <a:rPr lang="en-US" sz="2000" dirty="0"/>
              <a:t> per-VM</a:t>
            </a:r>
          </a:p>
          <a:p>
            <a:pPr lvl="1"/>
            <a:r>
              <a:rPr lang="en-US" sz="2000" b="1" dirty="0"/>
              <a:t>Interrupt</a:t>
            </a:r>
            <a:r>
              <a:rPr lang="en-US" sz="2000" dirty="0"/>
              <a:t>: delivery in host vs. guest</a:t>
            </a:r>
          </a:p>
          <a:p>
            <a:pPr marL="0" indent="0">
              <a:buNone/>
            </a:pPr>
            <a:endParaRPr lang="en-US" b="0" dirty="0"/>
          </a:p>
          <a:p>
            <a:pPr marL="0" indent="0">
              <a:buNone/>
            </a:pPr>
            <a:endParaRPr lang="en-US" sz="2200" b="0" dirty="0"/>
          </a:p>
        </p:txBody>
      </p:sp>
      <p:grpSp>
        <p:nvGrpSpPr>
          <p:cNvPr id="2" name="Group 1">
            <a:extLst>
              <a:ext uri="{FF2B5EF4-FFF2-40B4-BE49-F238E27FC236}">
                <a16:creationId xmlns:a16="http://schemas.microsoft.com/office/drawing/2014/main" id="{E7F7AA21-CD03-264F-B044-5C029B98C0B5}"/>
              </a:ext>
            </a:extLst>
          </p:cNvPr>
          <p:cNvGrpSpPr/>
          <p:nvPr/>
        </p:nvGrpSpPr>
        <p:grpSpPr>
          <a:xfrm>
            <a:off x="6629400" y="1600200"/>
            <a:ext cx="2209800" cy="4787894"/>
            <a:chOff x="7543799" y="2035175"/>
            <a:chExt cx="914401" cy="1981200"/>
          </a:xfrm>
        </p:grpSpPr>
        <p:sp>
          <p:nvSpPr>
            <p:cNvPr id="40" name="AutoShape 10">
              <a:extLst>
                <a:ext uri="{FF2B5EF4-FFF2-40B4-BE49-F238E27FC236}">
                  <a16:creationId xmlns:a16="http://schemas.microsoft.com/office/drawing/2014/main" id="{15001F38-DFA2-E445-B41E-10B211249C27}"/>
                </a:ext>
              </a:extLst>
            </p:cNvPr>
            <p:cNvSpPr>
              <a:spLocks noChangeArrowheads="1"/>
            </p:cNvSpPr>
            <p:nvPr/>
          </p:nvSpPr>
          <p:spPr bwMode="auto">
            <a:xfrm>
              <a:off x="7543799" y="3584575"/>
              <a:ext cx="914400"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41" name="Rectangle 40">
              <a:extLst>
                <a:ext uri="{FF2B5EF4-FFF2-40B4-BE49-F238E27FC236}">
                  <a16:creationId xmlns:a16="http://schemas.microsoft.com/office/drawing/2014/main" id="{1EA2F1FA-0888-6D45-B48D-E8C5C44EA157}"/>
                </a:ext>
              </a:extLst>
            </p:cNvPr>
            <p:cNvSpPr/>
            <p:nvPr/>
          </p:nvSpPr>
          <p:spPr bwMode="auto">
            <a:xfrm>
              <a:off x="7543800" y="2035175"/>
              <a:ext cx="914400" cy="1393825"/>
            </a:xfrm>
            <a:prstGeom prst="rect">
              <a:avLst/>
            </a:prstGeom>
            <a:solidFill>
              <a:schemeClr val="bg1">
                <a:lumMod val="75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dirty="0">
                <a:ln>
                  <a:noFill/>
                </a:ln>
                <a:solidFill>
                  <a:prstClr val="white"/>
                </a:solidFill>
                <a:effectLst/>
                <a:uLnTx/>
                <a:uFillTx/>
                <a:latin typeface="Arial" charset="0"/>
                <a:ea typeface="ＭＳ Ｐゴシック" charset="0"/>
                <a:cs typeface="Arial" charset="0"/>
              </a:endParaRPr>
            </a:p>
          </p:txBody>
        </p:sp>
        <p:sp>
          <p:nvSpPr>
            <p:cNvPr id="42" name="Rectangle 41">
              <a:extLst>
                <a:ext uri="{FF2B5EF4-FFF2-40B4-BE49-F238E27FC236}">
                  <a16:creationId xmlns:a16="http://schemas.microsoft.com/office/drawing/2014/main" id="{BC3EAA26-7728-954F-A9C5-5D5A6C4784FA}"/>
                </a:ext>
              </a:extLst>
            </p:cNvPr>
            <p:cNvSpPr/>
            <p:nvPr/>
          </p:nvSpPr>
          <p:spPr bwMode="auto">
            <a:xfrm>
              <a:off x="7764462" y="2289175"/>
              <a:ext cx="442912" cy="4572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43" name="AutoShape 10">
              <a:extLst>
                <a:ext uri="{FF2B5EF4-FFF2-40B4-BE49-F238E27FC236}">
                  <a16:creationId xmlns:a16="http://schemas.microsoft.com/office/drawing/2014/main" id="{60169CBA-E58C-EC4C-A4CB-37CDD80D183E}"/>
                </a:ext>
              </a:extLst>
            </p:cNvPr>
            <p:cNvSpPr>
              <a:spLocks noChangeArrowheads="1"/>
            </p:cNvSpPr>
            <p:nvPr/>
          </p:nvSpPr>
          <p:spPr bwMode="auto">
            <a:xfrm>
              <a:off x="7764462" y="2822575"/>
              <a:ext cx="442912"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grpSp>
      <p:sp>
        <p:nvSpPr>
          <p:cNvPr id="44" name="Text Box 18">
            <a:extLst>
              <a:ext uri="{FF2B5EF4-FFF2-40B4-BE49-F238E27FC236}">
                <a16:creationId xmlns:a16="http://schemas.microsoft.com/office/drawing/2014/main" id="{4852EC5A-B336-DC42-BD42-FA8382A7D63C}"/>
              </a:ext>
            </a:extLst>
          </p:cNvPr>
          <p:cNvSpPr txBox="1">
            <a:spLocks noChangeArrowheads="1"/>
          </p:cNvSpPr>
          <p:nvPr/>
        </p:nvSpPr>
        <p:spPr bwMode="auto">
          <a:xfrm>
            <a:off x="6669522" y="1659142"/>
            <a:ext cx="1563513"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2000" b="1" dirty="0">
                <a:solidFill>
                  <a:srgbClr val="00264D"/>
                </a:solidFill>
              </a:rPr>
              <a:t>g</a:t>
            </a:r>
            <a:r>
              <a:rPr kumimoji="0" lang="en-US" sz="2000" b="1" i="0" u="none" strike="noStrike" kern="1200" cap="none" spc="0" normalizeH="0" baseline="0" noProof="0" dirty="0" err="1">
                <a:ln>
                  <a:noFill/>
                </a:ln>
                <a:solidFill>
                  <a:srgbClr val="00264D"/>
                </a:solidFill>
                <a:effectLst/>
                <a:uLnTx/>
                <a:uFillTx/>
                <a:latin typeface="Arial" charset="0"/>
                <a:ea typeface="ＭＳ Ｐゴシック" charset="0"/>
              </a:rPr>
              <a:t>uest</a:t>
            </a:r>
            <a:endParaRPr kumimoji="0" lang="en-US" sz="2000" b="1" i="0" u="none" strike="noStrike" kern="1200" cap="none" spc="0" normalizeH="0" baseline="0" noProof="0" dirty="0">
              <a:ln>
                <a:noFill/>
              </a:ln>
              <a:solidFill>
                <a:srgbClr val="00264D"/>
              </a:solidFill>
              <a:effectLst/>
              <a:uLnTx/>
              <a:uFillTx/>
              <a:latin typeface="Arial" charset="0"/>
              <a:ea typeface="ＭＳ Ｐゴシック" charset="0"/>
            </a:endParaRPr>
          </a:p>
        </p:txBody>
      </p:sp>
      <p:sp>
        <p:nvSpPr>
          <p:cNvPr id="45" name="Text Box 18">
            <a:extLst>
              <a:ext uri="{FF2B5EF4-FFF2-40B4-BE49-F238E27FC236}">
                <a16:creationId xmlns:a16="http://schemas.microsoft.com/office/drawing/2014/main" id="{E1986089-A3E3-BB40-8D86-8BF88533C1E2}"/>
              </a:ext>
            </a:extLst>
          </p:cNvPr>
          <p:cNvSpPr txBox="1">
            <a:spLocks noChangeArrowheads="1"/>
          </p:cNvSpPr>
          <p:nvPr/>
        </p:nvSpPr>
        <p:spPr bwMode="auto">
          <a:xfrm>
            <a:off x="6629400" y="5354368"/>
            <a:ext cx="1603635"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2000" b="1" dirty="0">
                <a:solidFill>
                  <a:srgbClr val="00264D"/>
                </a:solidFill>
              </a:rPr>
              <a:t>host kernel</a:t>
            </a:r>
            <a:endParaRPr kumimoji="0" lang="en-US" sz="2000" b="1" i="0" u="none" strike="noStrike" kern="1200" cap="none" spc="0" normalizeH="0" baseline="0" noProof="0" dirty="0">
              <a:ln>
                <a:noFill/>
              </a:ln>
              <a:solidFill>
                <a:srgbClr val="00264D"/>
              </a:solidFill>
              <a:effectLst/>
              <a:uLnTx/>
              <a:uFillTx/>
              <a:latin typeface="Arial" charset="0"/>
              <a:ea typeface="ＭＳ Ｐゴシック" charset="0"/>
            </a:endParaRPr>
          </a:p>
        </p:txBody>
      </p:sp>
      <p:sp>
        <p:nvSpPr>
          <p:cNvPr id="46" name="Text Box 18">
            <a:extLst>
              <a:ext uri="{FF2B5EF4-FFF2-40B4-BE49-F238E27FC236}">
                <a16:creationId xmlns:a16="http://schemas.microsoft.com/office/drawing/2014/main" id="{C5F6F486-FFD9-7B46-B1DA-8D24BF2201F6}"/>
              </a:ext>
            </a:extLst>
          </p:cNvPr>
          <p:cNvSpPr txBox="1">
            <a:spLocks noChangeArrowheads="1"/>
          </p:cNvSpPr>
          <p:nvPr/>
        </p:nvSpPr>
        <p:spPr bwMode="auto">
          <a:xfrm>
            <a:off x="7162667" y="2214461"/>
            <a:ext cx="1070369"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00264D"/>
                </a:solidFill>
                <a:effectLst/>
                <a:uLnTx/>
                <a:uFillTx/>
                <a:latin typeface="Arial" charset="0"/>
                <a:ea typeface="ＭＳ Ｐゴシック" charset="0"/>
              </a:rPr>
              <a:t>user</a:t>
            </a:r>
          </a:p>
        </p:txBody>
      </p:sp>
      <p:sp>
        <p:nvSpPr>
          <p:cNvPr id="47" name="Text Box 18">
            <a:extLst>
              <a:ext uri="{FF2B5EF4-FFF2-40B4-BE49-F238E27FC236}">
                <a16:creationId xmlns:a16="http://schemas.microsoft.com/office/drawing/2014/main" id="{D0E33BE7-2AC5-EE46-A37A-2913A5A8F2E3}"/>
              </a:ext>
            </a:extLst>
          </p:cNvPr>
          <p:cNvSpPr txBox="1">
            <a:spLocks noChangeArrowheads="1"/>
          </p:cNvSpPr>
          <p:nvPr/>
        </p:nvSpPr>
        <p:spPr bwMode="auto">
          <a:xfrm>
            <a:off x="7162666" y="3524190"/>
            <a:ext cx="1070369"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00264D"/>
                </a:solidFill>
                <a:effectLst/>
                <a:uLnTx/>
                <a:uFillTx/>
                <a:latin typeface="Arial" charset="0"/>
                <a:ea typeface="ＭＳ Ｐゴシック" charset="0"/>
              </a:rPr>
              <a:t>kernel</a:t>
            </a:r>
          </a:p>
        </p:txBody>
      </p:sp>
      <p:sp>
        <p:nvSpPr>
          <p:cNvPr id="48" name="Text Box 18">
            <a:extLst>
              <a:ext uri="{FF2B5EF4-FFF2-40B4-BE49-F238E27FC236}">
                <a16:creationId xmlns:a16="http://schemas.microsoft.com/office/drawing/2014/main" id="{B339D3BA-E2C2-1C44-A830-1654AF2E15A4}"/>
              </a:ext>
            </a:extLst>
          </p:cNvPr>
          <p:cNvSpPr txBox="1">
            <a:spLocks noChangeArrowheads="1"/>
          </p:cNvSpPr>
          <p:nvPr/>
        </p:nvSpPr>
        <p:spPr bwMode="auto">
          <a:xfrm>
            <a:off x="6629400" y="4609063"/>
            <a:ext cx="8382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264D"/>
                </a:solidFill>
                <a:effectLst/>
                <a:uLnTx/>
                <a:uFillTx/>
                <a:latin typeface="Arial" charset="0"/>
                <a:ea typeface="ＭＳ Ｐゴシック" charset="0"/>
              </a:rPr>
              <a:t>gCR3</a:t>
            </a:r>
          </a:p>
        </p:txBody>
      </p:sp>
      <p:sp>
        <p:nvSpPr>
          <p:cNvPr id="49" name="Text Box 18">
            <a:extLst>
              <a:ext uri="{FF2B5EF4-FFF2-40B4-BE49-F238E27FC236}">
                <a16:creationId xmlns:a16="http://schemas.microsoft.com/office/drawing/2014/main" id="{3664BB18-095F-D748-80FB-1CAD98F95918}"/>
              </a:ext>
            </a:extLst>
          </p:cNvPr>
          <p:cNvSpPr txBox="1">
            <a:spLocks noChangeArrowheads="1"/>
          </p:cNvSpPr>
          <p:nvPr/>
        </p:nvSpPr>
        <p:spPr bwMode="auto">
          <a:xfrm>
            <a:off x="8077200" y="4609063"/>
            <a:ext cx="8382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264D"/>
                </a:solidFill>
                <a:effectLst/>
                <a:uLnTx/>
                <a:uFillTx/>
                <a:latin typeface="Arial" charset="0"/>
                <a:ea typeface="ＭＳ Ｐゴシック" charset="0"/>
              </a:rPr>
              <a:t>PCID</a:t>
            </a:r>
          </a:p>
        </p:txBody>
      </p:sp>
      <p:sp>
        <p:nvSpPr>
          <p:cNvPr id="50" name="Text Box 18">
            <a:extLst>
              <a:ext uri="{FF2B5EF4-FFF2-40B4-BE49-F238E27FC236}">
                <a16:creationId xmlns:a16="http://schemas.microsoft.com/office/drawing/2014/main" id="{F3AB3780-99B9-ED4B-BCAC-407C5F9D2F6D}"/>
              </a:ext>
            </a:extLst>
          </p:cNvPr>
          <p:cNvSpPr txBox="1">
            <a:spLocks noChangeArrowheads="1"/>
          </p:cNvSpPr>
          <p:nvPr/>
        </p:nvSpPr>
        <p:spPr bwMode="auto">
          <a:xfrm>
            <a:off x="6629400" y="6019800"/>
            <a:ext cx="8382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264D"/>
                </a:solidFill>
                <a:effectLst/>
                <a:uLnTx/>
                <a:uFillTx/>
                <a:latin typeface="Arial" charset="0"/>
                <a:ea typeface="ＭＳ Ｐゴシック" charset="0"/>
              </a:rPr>
              <a:t>hCR3</a:t>
            </a:r>
          </a:p>
        </p:txBody>
      </p:sp>
      <p:sp>
        <p:nvSpPr>
          <p:cNvPr id="51" name="Text Box 18">
            <a:extLst>
              <a:ext uri="{FF2B5EF4-FFF2-40B4-BE49-F238E27FC236}">
                <a16:creationId xmlns:a16="http://schemas.microsoft.com/office/drawing/2014/main" id="{6BADD757-85AC-D44B-A337-EC7BB8E42252}"/>
              </a:ext>
            </a:extLst>
          </p:cNvPr>
          <p:cNvSpPr txBox="1">
            <a:spLocks noChangeArrowheads="1"/>
          </p:cNvSpPr>
          <p:nvPr/>
        </p:nvSpPr>
        <p:spPr bwMode="auto">
          <a:xfrm>
            <a:off x="8153400" y="6019800"/>
            <a:ext cx="9144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264D"/>
                </a:solidFill>
                <a:effectLst/>
                <a:uLnTx/>
                <a:uFillTx/>
                <a:latin typeface="Arial" charset="0"/>
                <a:ea typeface="ＭＳ Ｐゴシック" charset="0"/>
              </a:rPr>
              <a:t>VPID</a:t>
            </a:r>
          </a:p>
        </p:txBody>
      </p:sp>
    </p:spTree>
    <p:extLst>
      <p:ext uri="{BB962C8B-B14F-4D97-AF65-F5344CB8AC3E}">
        <p14:creationId xmlns:p14="http://schemas.microsoft.com/office/powerpoint/2010/main" val="1318553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2">
            <a:extLst>
              <a:ext uri="{FF2B5EF4-FFF2-40B4-BE49-F238E27FC236}">
                <a16:creationId xmlns:a16="http://schemas.microsoft.com/office/drawing/2014/main" id="{CC8CBC57-A265-3742-9DA7-7870836F5ABF}"/>
              </a:ext>
            </a:extLst>
          </p:cNvPr>
          <p:cNvSpPr txBox="1">
            <a:spLocks noChangeArrowheads="1"/>
          </p:cNvSpPr>
          <p:nvPr/>
        </p:nvSpPr>
        <p:spPr bwMode="auto">
          <a:xfrm>
            <a:off x="5181599" y="4104023"/>
            <a:ext cx="3124199" cy="1524000"/>
          </a:xfrm>
          <a:prstGeom prst="rect">
            <a:avLst/>
          </a:prstGeom>
          <a:solidFill>
            <a:schemeClr val="tx1">
              <a:lumMod val="20000"/>
              <a:lumOff val="80000"/>
            </a:schemeClr>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o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lang="en-US" sz="2000" b="1" dirty="0">
              <a:solidFill>
                <a:srgbClr val="003367"/>
              </a:solidFill>
              <a:cs typeface="Arial" charset="0"/>
            </a:endParaRPr>
          </a:p>
          <a:p>
            <a:pPr marL="0" marR="0" lvl="0" indent="0" algn="ctr" defTabSz="457200" rtl="0" eaLnBrk="1" fontAlgn="base" latinLnBrk="0" hangingPunct="1">
              <a:lnSpc>
                <a:spcPct val="100000"/>
              </a:lnSpc>
              <a:spcBef>
                <a:spcPct val="0"/>
              </a:spcBef>
              <a:spcAft>
                <a:spcPct val="0"/>
              </a:spcAft>
              <a:buClrTx/>
              <a:buSzTx/>
              <a:buFontTx/>
              <a:buNone/>
              <a:tabLst/>
              <a:defRPr/>
            </a:pPr>
            <a:r>
              <a:rPr lang="en-US" sz="2000" b="1" dirty="0">
                <a:solidFill>
                  <a:srgbClr val="003367"/>
                </a:solidFill>
                <a:cs typeface="Arial" charset="0"/>
              </a:rPr>
              <a:t>Hypervisor</a:t>
            </a:r>
          </a:p>
          <a:p>
            <a:pPr marL="0" marR="0" lvl="0" indent="0" algn="ctr" defTabSz="457200" rtl="0" eaLnBrk="1" fontAlgn="base" latinLnBrk="0" hangingPunct="1">
              <a:lnSpc>
                <a:spcPct val="100000"/>
              </a:lnSpc>
              <a:spcBef>
                <a:spcPct val="0"/>
              </a:spcBef>
              <a:spcAft>
                <a:spcPct val="0"/>
              </a:spcAft>
              <a:buClrTx/>
              <a:buSzTx/>
              <a:buFontTx/>
              <a:buNone/>
              <a:tabLst/>
              <a:defRPr/>
            </a:pPr>
            <a:r>
              <a:rPr lang="en-US" sz="2000" dirty="0">
                <a:solidFill>
                  <a:srgbClr val="003367"/>
                </a:solidFill>
                <a:cs typeface="Arial" charset="0"/>
              </a:rPr>
              <a:t>(only one)</a:t>
            </a:r>
          </a:p>
        </p:txBody>
      </p:sp>
      <p:sp>
        <p:nvSpPr>
          <p:cNvPr id="108555" name="TextBox 13"/>
          <p:cNvSpPr txBox="1">
            <a:spLocks noChangeArrowheads="1"/>
          </p:cNvSpPr>
          <p:nvPr/>
        </p:nvSpPr>
        <p:spPr bwMode="auto">
          <a:xfrm>
            <a:off x="2057400" y="4104023"/>
            <a:ext cx="3124200" cy="1524000"/>
          </a:xfrm>
          <a:prstGeom prst="rect">
            <a:avLst/>
          </a:prstGeom>
          <a:solidFill>
            <a:schemeClr val="tx2">
              <a:lumMod val="20000"/>
              <a:lumOff val="80000"/>
            </a:schemeClr>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no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003367"/>
                </a:solidFill>
                <a:effectLst/>
                <a:uLnTx/>
                <a:uFillTx/>
                <a:latin typeface="Arial" charset="0"/>
                <a:ea typeface="ＭＳ Ｐゴシック" charset="0"/>
                <a:cs typeface="Arial" charset="0"/>
              </a:rPr>
              <a:t>Guest OS kernel</a:t>
            </a:r>
            <a:r>
              <a:rPr lang="en-US" sz="2000" b="1" dirty="0">
                <a:solidFill>
                  <a:srgbClr val="003367"/>
                </a:solidFill>
                <a:cs typeface="Arial" charset="0"/>
              </a:rPr>
              <a:t>:</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2000" i="0" u="none" strike="noStrike" kern="1200" cap="none" spc="0" normalizeH="0" baseline="0" noProof="0" dirty="0">
                <a:ln>
                  <a:noFill/>
                </a:ln>
                <a:solidFill>
                  <a:srgbClr val="003367"/>
                </a:solidFill>
                <a:effectLst/>
                <a:uLnTx/>
                <a:uFillTx/>
                <a:latin typeface="Arial" charset="0"/>
                <a:ea typeface="ＭＳ Ｐゴシック" charset="0"/>
                <a:cs typeface="Arial" charset="0"/>
              </a:rPr>
              <a:t>Controls a VM, might not distinguish it from a physical machine.</a:t>
            </a:r>
            <a:endParaRPr kumimoji="0" lang="en-US" sz="180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
        <p:nvSpPr>
          <p:cNvPr id="2" name="Rectangle 1"/>
          <p:cNvSpPr/>
          <p:nvPr/>
        </p:nvSpPr>
        <p:spPr bwMode="auto">
          <a:xfrm>
            <a:off x="2057400" y="2580023"/>
            <a:ext cx="3124200" cy="1524000"/>
          </a:xfrm>
          <a:prstGeom prst="rect">
            <a:avLst/>
          </a:prstGeom>
          <a:noFill/>
          <a:ln w="3810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2400" b="0" i="0" u="none" strike="noStrike" kern="1200" cap="none" spc="0" normalizeH="0" baseline="0" noProof="0">
              <a:ln>
                <a:noFill/>
              </a:ln>
              <a:solidFill>
                <a:prstClr val="white"/>
              </a:solidFill>
              <a:effectLst/>
              <a:uLnTx/>
              <a:uFillTx/>
              <a:latin typeface="Arial" charset="0"/>
              <a:ea typeface="Arial" charset="0"/>
            </a:endParaRPr>
          </a:p>
        </p:txBody>
      </p:sp>
      <p:sp>
        <p:nvSpPr>
          <p:cNvPr id="3" name="Rectangle 2"/>
          <p:cNvSpPr/>
          <p:nvPr/>
        </p:nvSpPr>
        <p:spPr bwMode="auto">
          <a:xfrm>
            <a:off x="5181600" y="2580023"/>
            <a:ext cx="3124200" cy="1524000"/>
          </a:xfrm>
          <a:prstGeom prst="rect">
            <a:avLst/>
          </a:prstGeom>
          <a:noFill/>
          <a:ln w="3810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2400" b="0" i="0" u="none" strike="noStrike" kern="1200" cap="none" spc="0" normalizeH="0" baseline="0" noProof="0">
              <a:ln>
                <a:noFill/>
              </a:ln>
              <a:solidFill>
                <a:prstClr val="white"/>
              </a:solidFill>
              <a:effectLst/>
              <a:uLnTx/>
              <a:uFillTx/>
              <a:latin typeface="Arial" charset="0"/>
              <a:ea typeface="Arial" charset="0"/>
            </a:endParaRPr>
          </a:p>
        </p:txBody>
      </p:sp>
      <p:sp>
        <p:nvSpPr>
          <p:cNvPr id="4" name="Rectangle 3"/>
          <p:cNvSpPr/>
          <p:nvPr/>
        </p:nvSpPr>
        <p:spPr bwMode="auto">
          <a:xfrm>
            <a:off x="2057400" y="4104023"/>
            <a:ext cx="3124200" cy="1524000"/>
          </a:xfrm>
          <a:prstGeom prst="rect">
            <a:avLst/>
          </a:prstGeom>
          <a:noFill/>
          <a:ln w="3810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2400" b="0" i="0" u="none" strike="noStrike" kern="1200" cap="none" spc="0" normalizeH="0" baseline="0" noProof="0">
              <a:ln>
                <a:noFill/>
              </a:ln>
              <a:solidFill>
                <a:prstClr val="white"/>
              </a:solidFill>
              <a:effectLst/>
              <a:uLnTx/>
              <a:uFillTx/>
              <a:latin typeface="Arial" charset="0"/>
              <a:ea typeface="Arial" charset="0"/>
            </a:endParaRPr>
          </a:p>
        </p:txBody>
      </p:sp>
      <p:sp>
        <p:nvSpPr>
          <p:cNvPr id="5" name="Rectangle 4"/>
          <p:cNvSpPr/>
          <p:nvPr/>
        </p:nvSpPr>
        <p:spPr bwMode="auto">
          <a:xfrm>
            <a:off x="5181600" y="4104023"/>
            <a:ext cx="3124200" cy="1524000"/>
          </a:xfrm>
          <a:prstGeom prst="rect">
            <a:avLst/>
          </a:prstGeom>
          <a:noFill/>
          <a:ln w="3810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2400" b="0" i="0" u="none" strike="noStrike" kern="1200" cap="none" spc="0" normalizeH="0" baseline="0" noProof="0">
              <a:ln>
                <a:noFill/>
              </a:ln>
              <a:solidFill>
                <a:prstClr val="white"/>
              </a:solidFill>
              <a:effectLst/>
              <a:uLnTx/>
              <a:uFillTx/>
              <a:latin typeface="Arial" charset="0"/>
              <a:ea typeface="Arial" charset="0"/>
            </a:endParaRPr>
          </a:p>
        </p:txBody>
      </p:sp>
      <p:sp>
        <p:nvSpPr>
          <p:cNvPr id="108549" name="TextBox 7"/>
          <p:cNvSpPr txBox="1">
            <a:spLocks noChangeArrowheads="1"/>
          </p:cNvSpPr>
          <p:nvPr/>
        </p:nvSpPr>
        <p:spPr bwMode="auto">
          <a:xfrm>
            <a:off x="228600" y="2895600"/>
            <a:ext cx="2133600"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003367"/>
                </a:solidFill>
                <a:effectLst/>
                <a:uLnTx/>
                <a:uFillTx/>
                <a:latin typeface="Arial" charset="0"/>
                <a:ea typeface="ＭＳ Ｐゴシック" charset="0"/>
                <a:cs typeface="Arial" charset="0"/>
              </a:rPr>
              <a:t>User</a:t>
            </a:r>
          </a:p>
          <a:p>
            <a:pPr marL="0" marR="0" lvl="0" indent="0" algn="ctr" defTabSz="457200" rtl="0" eaLnBrk="1" fontAlgn="base" latinLnBrk="0" hangingPunct="1">
              <a:lnSpc>
                <a:spcPct val="100000"/>
              </a:lnSpc>
              <a:spcBef>
                <a:spcPct val="0"/>
              </a:spcBef>
              <a:spcAft>
                <a:spcPct val="0"/>
              </a:spcAft>
              <a:buClrTx/>
              <a:buSzTx/>
              <a:buFontTx/>
              <a:buNone/>
              <a:tabLst/>
              <a:defRPr/>
            </a:pPr>
            <a:r>
              <a:rPr lang="en-US" b="1" dirty="0">
                <a:solidFill>
                  <a:srgbClr val="003367"/>
                </a:solidFill>
                <a:cs typeface="Arial" charset="0"/>
              </a:rPr>
              <a:t>(Ring 3)</a:t>
            </a:r>
            <a:endParaRPr kumimoji="0" lang="en-US" b="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
        <p:nvSpPr>
          <p:cNvPr id="108550" name="TextBox 8"/>
          <p:cNvSpPr txBox="1">
            <a:spLocks noChangeArrowheads="1"/>
          </p:cNvSpPr>
          <p:nvPr/>
        </p:nvSpPr>
        <p:spPr bwMode="auto">
          <a:xfrm>
            <a:off x="228600" y="4267200"/>
            <a:ext cx="1981200"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003367"/>
                </a:solidFill>
                <a:effectLst/>
                <a:uLnTx/>
                <a:uFillTx/>
                <a:latin typeface="Arial" charset="0"/>
                <a:ea typeface="ＭＳ Ｐゴシック" charset="0"/>
                <a:cs typeface="Arial" charset="0"/>
              </a:rPr>
              <a:t>Kernel</a:t>
            </a:r>
          </a:p>
          <a:p>
            <a:pPr marL="0" marR="0" lvl="0" indent="0" algn="ctr" defTabSz="457200" rtl="0" eaLnBrk="1" fontAlgn="base" latinLnBrk="0" hangingPunct="1">
              <a:lnSpc>
                <a:spcPct val="100000"/>
              </a:lnSpc>
              <a:spcBef>
                <a:spcPct val="0"/>
              </a:spcBef>
              <a:spcAft>
                <a:spcPct val="0"/>
              </a:spcAft>
              <a:buClrTx/>
              <a:buSzTx/>
              <a:buFontTx/>
              <a:buNone/>
              <a:tabLst/>
              <a:defRPr/>
            </a:pPr>
            <a:r>
              <a:rPr lang="en-US" b="1" dirty="0">
                <a:solidFill>
                  <a:srgbClr val="003367"/>
                </a:solidFill>
                <a:cs typeface="Arial" charset="0"/>
              </a:rPr>
              <a:t>(Ring 0)</a:t>
            </a:r>
            <a:endParaRPr kumimoji="0" lang="en-US" b="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
        <p:nvSpPr>
          <p:cNvPr id="108551" name="TextBox 9"/>
          <p:cNvSpPr txBox="1">
            <a:spLocks noChangeArrowheads="1"/>
          </p:cNvSpPr>
          <p:nvPr/>
        </p:nvSpPr>
        <p:spPr bwMode="auto">
          <a:xfrm>
            <a:off x="5562600" y="1772482"/>
            <a:ext cx="2438400" cy="7694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003367"/>
                </a:solidFill>
                <a:effectLst/>
                <a:uLnTx/>
                <a:uFillTx/>
                <a:latin typeface="Arial" charset="0"/>
                <a:ea typeface="ＭＳ Ｐゴシック" charset="0"/>
                <a:cs typeface="Arial" charset="0"/>
              </a:rPr>
              <a:t>Host</a:t>
            </a:r>
          </a:p>
          <a:p>
            <a:pPr marL="0" marR="0" lvl="0" indent="0" algn="ctr" defTabSz="457200" rtl="0" eaLnBrk="1" fontAlgn="base" latinLnBrk="0" hangingPunct="1">
              <a:lnSpc>
                <a:spcPct val="100000"/>
              </a:lnSpc>
              <a:spcBef>
                <a:spcPct val="0"/>
              </a:spcBef>
              <a:spcAft>
                <a:spcPct val="0"/>
              </a:spcAft>
              <a:buClrTx/>
              <a:buSzTx/>
              <a:buFontTx/>
              <a:buNone/>
              <a:tabLst/>
              <a:defRPr/>
            </a:pPr>
            <a:r>
              <a:rPr lang="en-US" sz="2000" b="1" dirty="0">
                <a:solidFill>
                  <a:srgbClr val="003367"/>
                </a:solidFill>
                <a:cs typeface="Arial" charset="0"/>
              </a:rPr>
              <a:t>(VMX Root)</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
        <p:nvSpPr>
          <p:cNvPr id="108552" name="TextBox 10"/>
          <p:cNvSpPr txBox="1">
            <a:spLocks noChangeArrowheads="1"/>
          </p:cNvSpPr>
          <p:nvPr/>
        </p:nvSpPr>
        <p:spPr bwMode="auto">
          <a:xfrm>
            <a:off x="2454167" y="1752600"/>
            <a:ext cx="2438400" cy="7694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srgbClr val="003367"/>
                </a:solidFill>
                <a:effectLst/>
                <a:uLnTx/>
                <a:uFillTx/>
                <a:latin typeface="Arial" charset="0"/>
                <a:ea typeface="ＭＳ Ｐゴシック" charset="0"/>
                <a:cs typeface="Arial" charset="0"/>
              </a:rPr>
              <a:t>Guest</a:t>
            </a:r>
          </a:p>
          <a:p>
            <a:pPr marL="0" marR="0" lvl="0" indent="0" algn="ctr" defTabSz="457200" rtl="0" eaLnBrk="1" fontAlgn="base" latinLnBrk="0" hangingPunct="1">
              <a:lnSpc>
                <a:spcPct val="100000"/>
              </a:lnSpc>
              <a:spcBef>
                <a:spcPct val="0"/>
              </a:spcBef>
              <a:spcAft>
                <a:spcPct val="0"/>
              </a:spcAft>
              <a:buClrTx/>
              <a:buSzTx/>
              <a:buFontTx/>
              <a:buNone/>
              <a:tabLst/>
              <a:defRPr/>
            </a:pPr>
            <a:r>
              <a:rPr lang="en-US" sz="2000" b="1" dirty="0">
                <a:solidFill>
                  <a:srgbClr val="003367"/>
                </a:solidFill>
                <a:cs typeface="Arial" charset="0"/>
              </a:rPr>
              <a:t>(VMX Non-Root)</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
        <p:nvSpPr>
          <p:cNvPr id="108553" name="TextBox 11"/>
          <p:cNvSpPr txBox="1">
            <a:spLocks noChangeArrowheads="1"/>
          </p:cNvSpPr>
          <p:nvPr/>
        </p:nvSpPr>
        <p:spPr bwMode="auto">
          <a:xfrm>
            <a:off x="5181596" y="2711900"/>
            <a:ext cx="3124199" cy="13234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sz="2000" dirty="0">
                <a:solidFill>
                  <a:srgbClr val="003367"/>
                </a:solidFill>
                <a:cs typeface="Arial" charset="0"/>
              </a:rPr>
              <a:t>User</a:t>
            </a:r>
            <a:r>
              <a:rPr kumimoji="0" lang="en-US" sz="2000" i="0" u="none" strike="noStrike" kern="1200" cap="none" spc="0" normalizeH="0" baseline="0" noProof="0" dirty="0">
                <a:ln>
                  <a:noFill/>
                </a:ln>
                <a:solidFill>
                  <a:srgbClr val="003367"/>
                </a:solidFill>
                <a:effectLst/>
                <a:uLnTx/>
                <a:uFillTx/>
                <a:latin typeface="Arial" charset="0"/>
                <a:ea typeface="ＭＳ Ｐゴシック" charset="0"/>
                <a:cs typeface="Arial" charset="0"/>
              </a:rPr>
              <a:t> process that is not within any guest VM.  E.g., vanilla, or operator tools, device emulation.  </a:t>
            </a:r>
            <a:endParaRPr kumimoji="0" lang="en-US" sz="180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
        <p:nvSpPr>
          <p:cNvPr id="108554" name="TextBox 12"/>
          <p:cNvSpPr txBox="1">
            <a:spLocks noChangeArrowheads="1"/>
          </p:cNvSpPr>
          <p:nvPr/>
        </p:nvSpPr>
        <p:spPr bwMode="auto">
          <a:xfrm>
            <a:off x="2209800" y="2967671"/>
            <a:ext cx="281940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sz="2000" b="1" dirty="0">
                <a:solidFill>
                  <a:srgbClr val="003367"/>
                </a:solidFill>
                <a:cs typeface="Arial" charset="0"/>
              </a:rPr>
              <a:t>User process in a VM</a:t>
            </a:r>
          </a:p>
          <a:p>
            <a:pPr marL="0" marR="0" lvl="0" indent="0" algn="ctr" defTabSz="457200" rtl="0" eaLnBrk="1" fontAlgn="base" latinLnBrk="0" hangingPunct="1">
              <a:lnSpc>
                <a:spcPct val="100000"/>
              </a:lnSpc>
              <a:spcBef>
                <a:spcPct val="0"/>
              </a:spcBef>
              <a:spcAft>
                <a:spcPct val="0"/>
              </a:spcAft>
              <a:buClrTx/>
              <a:buSzTx/>
              <a:buFontTx/>
              <a:buNone/>
              <a:tabLst/>
              <a:defRPr/>
            </a:pPr>
            <a:r>
              <a:rPr lang="en-US" sz="2000" dirty="0">
                <a:solidFill>
                  <a:srgbClr val="003367"/>
                </a:solidFill>
                <a:cs typeface="Arial" charset="0"/>
              </a:rPr>
              <a:t>“It’s all the same.”</a:t>
            </a:r>
          </a:p>
        </p:txBody>
      </p:sp>
      <p:sp>
        <p:nvSpPr>
          <p:cNvPr id="108557" name="Title 13"/>
          <p:cNvSpPr>
            <a:spLocks noGrp="1"/>
          </p:cNvSpPr>
          <p:nvPr>
            <p:ph type="title"/>
          </p:nvPr>
        </p:nvSpPr>
        <p:spPr>
          <a:xfrm>
            <a:off x="381000" y="-106363"/>
            <a:ext cx="8226425" cy="1554163"/>
          </a:xfrm>
        </p:spPr>
        <p:txBody>
          <a:bodyPr/>
          <a:lstStyle/>
          <a:p>
            <a:r>
              <a:rPr lang="en-US" sz="3600" dirty="0">
                <a:latin typeface="Arial" charset="0"/>
                <a:ea typeface="ＭＳ Ｐゴシック" charset="0"/>
                <a:cs typeface="Arial" charset="0"/>
              </a:rPr>
              <a:t>CPU protection modes (IA64-VMX) </a:t>
            </a:r>
          </a:p>
        </p:txBody>
      </p:sp>
      <p:sp>
        <p:nvSpPr>
          <p:cNvPr id="15" name="TextBox 8"/>
          <p:cNvSpPr txBox="1">
            <a:spLocks noChangeArrowheads="1"/>
          </p:cNvSpPr>
          <p:nvPr/>
        </p:nvSpPr>
        <p:spPr bwMode="auto">
          <a:xfrm>
            <a:off x="381000" y="5845314"/>
            <a:ext cx="838200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defTabSz="457200" rtl="0" eaLnBrk="1" fontAlgn="base" latinLnBrk="0" hangingPunct="1">
              <a:lnSpc>
                <a:spcPct val="100000"/>
              </a:lnSpc>
              <a:spcBef>
                <a:spcPct val="0"/>
              </a:spcBef>
              <a:spcAft>
                <a:spcPct val="0"/>
              </a:spcAft>
              <a:buClrTx/>
              <a:buSzTx/>
              <a:buFontTx/>
              <a:buNone/>
              <a:tabLst/>
              <a:defRPr/>
            </a:pPr>
            <a:r>
              <a:rPr lang="en-US" sz="2000" b="1" dirty="0">
                <a:solidFill>
                  <a:srgbClr val="003367"/>
                </a:solidFill>
                <a:cs typeface="Arial" charset="0"/>
              </a:rPr>
              <a:t>Double up!</a:t>
            </a:r>
            <a:r>
              <a:rPr lang="en-US" sz="2000" dirty="0">
                <a:solidFill>
                  <a:srgbClr val="003367"/>
                </a:solidFill>
                <a:cs typeface="Arial" charset="0"/>
              </a:rPr>
              <a:t>  Now</a:t>
            </a:r>
            <a:r>
              <a:rPr kumimoji="0" lang="en-US" sz="2000" i="0" u="none" strike="noStrike" kern="1200" cap="none" spc="0" normalizeH="0" baseline="0" noProof="0" dirty="0">
                <a:ln>
                  <a:noFill/>
                </a:ln>
                <a:solidFill>
                  <a:srgbClr val="003367"/>
                </a:solidFill>
                <a:effectLst/>
                <a:uLnTx/>
                <a:uFillTx/>
                <a:latin typeface="Arial" charset="0"/>
                <a:ea typeface="ＭＳ Ｐゴシック" charset="0"/>
                <a:cs typeface="Arial" charset="0"/>
              </a:rPr>
              <a:t> we have </a:t>
            </a:r>
            <a:r>
              <a:rPr kumimoji="0" lang="en-US" sz="2000" b="1" i="0" u="none" strike="noStrike" kern="1200" cap="none" spc="0" normalizeH="0" baseline="0" noProof="0" dirty="0">
                <a:ln>
                  <a:noFill/>
                </a:ln>
                <a:solidFill>
                  <a:srgbClr val="003367"/>
                </a:solidFill>
                <a:effectLst/>
                <a:uLnTx/>
                <a:uFillTx/>
                <a:latin typeface="Arial" charset="0"/>
                <a:ea typeface="ＭＳ Ｐゴシック" charset="0"/>
                <a:cs typeface="Arial" charset="0"/>
              </a:rPr>
              <a:t>two</a:t>
            </a:r>
            <a:r>
              <a:rPr kumimoji="0" lang="en-US" sz="2000" i="0" u="none" strike="noStrike" kern="1200" cap="none" spc="0" normalizeH="0" baseline="0" noProof="0" dirty="0">
                <a:ln>
                  <a:noFill/>
                </a:ln>
                <a:solidFill>
                  <a:srgbClr val="003367"/>
                </a:solidFill>
                <a:effectLst/>
                <a:uLnTx/>
                <a:uFillTx/>
                <a:latin typeface="Arial" charset="0"/>
                <a:ea typeface="ＭＳ Ｐゴシック" charset="0"/>
                <a:cs typeface="Arial" charset="0"/>
              </a:rPr>
              <a:t> mode bits</a:t>
            </a:r>
            <a:r>
              <a:rPr kumimoji="0" lang="en-US" sz="2000" i="0" u="none" strike="noStrike" kern="1200" cap="none" spc="0" normalizeH="0" baseline="0" noProof="0" dirty="0">
                <a:ln>
                  <a:noFill/>
                </a:ln>
                <a:solidFill>
                  <a:srgbClr val="003367"/>
                </a:solidFill>
                <a:effectLst/>
                <a:uLnTx/>
                <a:uFillTx/>
                <a:latin typeface="Arial" charset="0"/>
                <a:ea typeface="ＭＳ Ｐゴシック" charset="0"/>
                <a:cs typeface="Arial" charset="0"/>
                <a:sym typeface="Wingdings" pitchFamily="2" charset="2"/>
              </a:rPr>
              <a:t></a:t>
            </a:r>
            <a:r>
              <a:rPr kumimoji="0" lang="en-US" sz="2000" i="0" u="none" strike="noStrike" kern="1200" cap="none" spc="0" normalizeH="0" baseline="0" noProof="0" dirty="0">
                <a:ln>
                  <a:noFill/>
                </a:ln>
                <a:solidFill>
                  <a:srgbClr val="003367"/>
                </a:solidFill>
                <a:effectLst/>
                <a:uLnTx/>
                <a:uFillTx/>
                <a:latin typeface="Arial" charset="0"/>
                <a:ea typeface="ＭＳ Ｐゴシック" charset="0"/>
                <a:cs typeface="Arial" charset="0"/>
              </a:rPr>
              <a:t> four combinations. </a:t>
            </a:r>
          </a:p>
          <a:p>
            <a:pPr marL="0" marR="0" lvl="0" indent="0" defTabSz="457200" rtl="0" eaLnBrk="1" fontAlgn="base" latinLnBrk="0" hangingPunct="1">
              <a:lnSpc>
                <a:spcPct val="100000"/>
              </a:lnSpc>
              <a:spcBef>
                <a:spcPct val="0"/>
              </a:spcBef>
              <a:spcAft>
                <a:spcPct val="0"/>
              </a:spcAft>
              <a:buClrTx/>
              <a:buSzTx/>
              <a:buFontTx/>
              <a:buNone/>
              <a:tabLst/>
              <a:defRPr/>
            </a:pPr>
            <a:r>
              <a:rPr lang="en-US" sz="2000" dirty="0">
                <a:solidFill>
                  <a:srgbClr val="003367"/>
                </a:solidFill>
                <a:cs typeface="Arial" charset="0"/>
              </a:rPr>
              <a:t>Many guests (each with VMCS), with many processes (each with PCID).</a:t>
            </a:r>
            <a:endParaRPr kumimoji="0" lang="en-US" sz="200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Tree>
    <p:extLst>
      <p:ext uri="{BB962C8B-B14F-4D97-AF65-F5344CB8AC3E}">
        <p14:creationId xmlns:p14="http://schemas.microsoft.com/office/powerpoint/2010/main" val="29497801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65599-FA67-EB48-B01E-4D9D023C214F}"/>
              </a:ext>
            </a:extLst>
          </p:cNvPr>
          <p:cNvSpPr>
            <a:spLocks noGrp="1"/>
          </p:cNvSpPr>
          <p:nvPr>
            <p:ph type="title"/>
          </p:nvPr>
        </p:nvSpPr>
        <p:spPr/>
        <p:txBody>
          <a:bodyPr/>
          <a:lstStyle/>
          <a:p>
            <a:r>
              <a:rPr lang="en-US" dirty="0"/>
              <a:t>VMX mode switches: simplified</a:t>
            </a:r>
          </a:p>
        </p:txBody>
      </p:sp>
      <p:pic>
        <p:nvPicPr>
          <p:cNvPr id="3" name="Picture 2">
            <a:extLst>
              <a:ext uri="{FF2B5EF4-FFF2-40B4-BE49-F238E27FC236}">
                <a16:creationId xmlns:a16="http://schemas.microsoft.com/office/drawing/2014/main" id="{BAFACF66-88F9-B143-ABCE-C5A85B6998D2}"/>
              </a:ext>
            </a:extLst>
          </p:cNvPr>
          <p:cNvPicPr>
            <a:picLocks noChangeAspect="1"/>
          </p:cNvPicPr>
          <p:nvPr/>
        </p:nvPicPr>
        <p:blipFill rotWithShape="1">
          <a:blip r:embed="rId2"/>
          <a:srcRect l="16694" t="34444"/>
          <a:stretch/>
        </p:blipFill>
        <p:spPr>
          <a:xfrm>
            <a:off x="443894" y="1524000"/>
            <a:ext cx="8399148" cy="4953000"/>
          </a:xfrm>
          <a:prstGeom prst="rect">
            <a:avLst/>
          </a:prstGeom>
        </p:spPr>
      </p:pic>
      <p:sp>
        <p:nvSpPr>
          <p:cNvPr id="4" name="TextBox 7">
            <a:extLst>
              <a:ext uri="{FF2B5EF4-FFF2-40B4-BE49-F238E27FC236}">
                <a16:creationId xmlns:a16="http://schemas.microsoft.com/office/drawing/2014/main" id="{8FF6B61D-274A-744B-9950-6FF865467096}"/>
              </a:ext>
            </a:extLst>
          </p:cNvPr>
          <p:cNvSpPr txBox="1">
            <a:spLocks noChangeArrowheads="1"/>
          </p:cNvSpPr>
          <p:nvPr/>
        </p:nvSpPr>
        <p:spPr bwMode="auto">
          <a:xfrm>
            <a:off x="1143000" y="1905000"/>
            <a:ext cx="121920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003367"/>
                </a:solidFill>
                <a:effectLst/>
                <a:uLnTx/>
                <a:uFillTx/>
                <a:latin typeface="Arial" charset="0"/>
                <a:ea typeface="ＭＳ Ｐゴシック" charset="0"/>
                <a:cs typeface="Arial" charset="0"/>
              </a:rPr>
              <a:t>Boot here</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Tree>
    <p:extLst>
      <p:ext uri="{BB962C8B-B14F-4D97-AF65-F5344CB8AC3E}">
        <p14:creationId xmlns:p14="http://schemas.microsoft.com/office/powerpoint/2010/main" val="16562799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Virtual Machines and Virtual Memory</a:t>
            </a:r>
          </a:p>
        </p:txBody>
      </p:sp>
      <p:pic>
        <p:nvPicPr>
          <p:cNvPr id="4" name="Content Placeholder 3" descr="twovmm.pdf"/>
          <p:cNvPicPr>
            <a:picLocks noGrp="1" noChangeAspect="1"/>
          </p:cNvPicPr>
          <p:nvPr>
            <p:ph idx="1"/>
          </p:nvPr>
        </p:nvPicPr>
        <p:blipFill>
          <a:blip r:embed="rId2"/>
          <a:srcRect t="-9687" b="-9687"/>
          <a:stretch>
            <a:fillRect/>
          </a:stretch>
        </p:blipFill>
        <p:spPr/>
      </p:pic>
      <p:pic>
        <p:nvPicPr>
          <p:cNvPr id="5" name="Picture 4"/>
          <p:cNvPicPr>
            <a:picLocks noChangeAspect="1"/>
          </p:cNvPicPr>
          <p:nvPr/>
        </p:nvPicPr>
        <p:blipFill>
          <a:blip r:embed="rId3"/>
          <a:stretch>
            <a:fillRect/>
          </a:stretch>
        </p:blipFill>
        <p:spPr>
          <a:xfrm>
            <a:off x="8542490" y="6046027"/>
            <a:ext cx="540816" cy="703061"/>
          </a:xfrm>
          <a:prstGeom prst="rect">
            <a:avLst/>
          </a:prstGeom>
        </p:spPr>
      </p:pic>
      <p:sp>
        <p:nvSpPr>
          <p:cNvPr id="6" name="Text Box 93">
            <a:extLst>
              <a:ext uri="{FF2B5EF4-FFF2-40B4-BE49-F238E27FC236}">
                <a16:creationId xmlns:a16="http://schemas.microsoft.com/office/drawing/2014/main" id="{0208A8B7-2E2A-D149-9BC5-47DD32DC04C3}"/>
              </a:ext>
            </a:extLst>
          </p:cNvPr>
          <p:cNvSpPr txBox="1">
            <a:spLocks noChangeArrowheads="1"/>
          </p:cNvSpPr>
          <p:nvPr/>
        </p:nvSpPr>
        <p:spPr bwMode="auto">
          <a:xfrm>
            <a:off x="1676400" y="5741856"/>
            <a:ext cx="1600200" cy="4638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dirty="0" err="1">
                <a:ln>
                  <a:noFill/>
                </a:ln>
                <a:solidFill>
                  <a:srgbClr val="003367"/>
                </a:solidFill>
                <a:effectLst/>
                <a:uLnTx/>
                <a:uFillTx/>
                <a:latin typeface="Arial" charset="0"/>
                <a:ea typeface="ＭＳ Ｐゴシック" charset="0"/>
              </a:rPr>
              <a:t>gVA</a:t>
            </a:r>
            <a:r>
              <a:rPr kumimoji="0" lang="en-US" b="0" i="0" u="none" strike="noStrike" kern="1200" cap="none" spc="0" normalizeH="0" baseline="0" noProof="0" dirty="0" err="1">
                <a:ln>
                  <a:noFill/>
                </a:ln>
                <a:solidFill>
                  <a:srgbClr val="003367"/>
                </a:solidFill>
                <a:effectLst/>
                <a:uLnTx/>
                <a:uFillTx/>
                <a:latin typeface="Arial" charset="0"/>
                <a:ea typeface="ＭＳ Ｐゴシック" charset="0"/>
                <a:sym typeface="Wingdings" pitchFamily="2" charset="2"/>
              </a:rPr>
              <a:t>gPA</a:t>
            </a:r>
            <a:endParaRPr kumimoji="0" lang="en-US" sz="28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7" name="Text Box 93">
            <a:extLst>
              <a:ext uri="{FF2B5EF4-FFF2-40B4-BE49-F238E27FC236}">
                <a16:creationId xmlns:a16="http://schemas.microsoft.com/office/drawing/2014/main" id="{5CCF8D23-4CA7-1F45-8886-57562E397EE2}"/>
              </a:ext>
            </a:extLst>
          </p:cNvPr>
          <p:cNvSpPr txBox="1">
            <a:spLocks noChangeArrowheads="1"/>
          </p:cNvSpPr>
          <p:nvPr/>
        </p:nvSpPr>
        <p:spPr bwMode="auto">
          <a:xfrm>
            <a:off x="5638800" y="5662317"/>
            <a:ext cx="1600200" cy="4638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dirty="0" err="1">
                <a:ln>
                  <a:noFill/>
                </a:ln>
                <a:solidFill>
                  <a:srgbClr val="003367"/>
                </a:solidFill>
                <a:effectLst/>
                <a:uLnTx/>
                <a:uFillTx/>
                <a:latin typeface="Arial" charset="0"/>
                <a:ea typeface="ＭＳ Ｐゴシック" charset="0"/>
              </a:rPr>
              <a:t>gPA</a:t>
            </a:r>
            <a:r>
              <a:rPr kumimoji="0" lang="en-US" b="0" i="0" u="none" strike="noStrike" kern="1200" cap="none" spc="0" normalizeH="0" baseline="0" noProof="0" dirty="0" err="1">
                <a:ln>
                  <a:noFill/>
                </a:ln>
                <a:solidFill>
                  <a:srgbClr val="003367"/>
                </a:solidFill>
                <a:effectLst/>
                <a:uLnTx/>
                <a:uFillTx/>
                <a:latin typeface="Arial" charset="0"/>
                <a:ea typeface="ＭＳ Ｐゴシック" charset="0"/>
                <a:sym typeface="Wingdings" pitchFamily="2" charset="2"/>
              </a:rPr>
              <a:t>hPA</a:t>
            </a:r>
            <a:endParaRPr kumimoji="0" lang="en-US" sz="28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8" name="Text Box 93">
            <a:extLst>
              <a:ext uri="{FF2B5EF4-FFF2-40B4-BE49-F238E27FC236}">
                <a16:creationId xmlns:a16="http://schemas.microsoft.com/office/drawing/2014/main" id="{ACDC9495-7501-9C4F-AB7F-CD79F6F4C911}"/>
              </a:ext>
            </a:extLst>
          </p:cNvPr>
          <p:cNvSpPr txBox="1">
            <a:spLocks noChangeArrowheads="1"/>
          </p:cNvSpPr>
          <p:nvPr/>
        </p:nvSpPr>
        <p:spPr bwMode="auto">
          <a:xfrm>
            <a:off x="1676400" y="6165634"/>
            <a:ext cx="6019800" cy="4638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b="0" i="0" u="none" strike="noStrike" kern="1200" cap="none" spc="0" normalizeH="0" baseline="0" noProof="0" dirty="0">
                <a:ln>
                  <a:noFill/>
                </a:ln>
                <a:solidFill>
                  <a:srgbClr val="003367"/>
                </a:solidFill>
                <a:effectLst/>
                <a:uLnTx/>
                <a:uFillTx/>
                <a:latin typeface="Arial" charset="0"/>
                <a:ea typeface="ＭＳ Ｐゴシック" charset="0"/>
              </a:rPr>
              <a:t>Intel VT-x: </a:t>
            </a:r>
            <a:r>
              <a:rPr kumimoji="0" lang="en-US" b="1" i="0" u="none" strike="noStrike" kern="1200" cap="none" spc="0" normalizeH="0" baseline="0" noProof="0" dirty="0">
                <a:ln>
                  <a:noFill/>
                </a:ln>
                <a:solidFill>
                  <a:srgbClr val="003367"/>
                </a:solidFill>
                <a:effectLst/>
                <a:uLnTx/>
                <a:uFillTx/>
                <a:latin typeface="Arial" charset="0"/>
                <a:ea typeface="ＭＳ Ｐゴシック" charset="0"/>
              </a:rPr>
              <a:t>Extended Page Tables </a:t>
            </a:r>
            <a:r>
              <a:rPr kumimoji="0" lang="en-US" b="0" i="0" u="none" strike="noStrike" kern="1200" cap="none" spc="0" normalizeH="0" baseline="0" noProof="0" dirty="0">
                <a:ln>
                  <a:noFill/>
                </a:ln>
                <a:solidFill>
                  <a:srgbClr val="003367"/>
                </a:solidFill>
                <a:effectLst/>
                <a:uLnTx/>
                <a:uFillTx/>
                <a:latin typeface="Arial" charset="0"/>
                <a:ea typeface="ＭＳ Ｐゴシック" charset="0"/>
              </a:rPr>
              <a:t>(EPT)</a:t>
            </a:r>
            <a:endParaRPr kumimoji="0" lang="en-US" sz="2800" b="0" i="0" u="none" strike="noStrike" kern="1200" cap="none" spc="0" normalizeH="0" baseline="0" noProof="0" dirty="0">
              <a:ln>
                <a:noFill/>
              </a:ln>
              <a:solidFill>
                <a:srgbClr val="003367"/>
              </a:solidFill>
              <a:effectLst/>
              <a:uLnTx/>
              <a:uFillTx/>
              <a:latin typeface="Arial" charset="0"/>
              <a:ea typeface="ＭＳ Ｐゴシック" charset="0"/>
            </a:endParaRPr>
          </a:p>
        </p:txBody>
      </p:sp>
    </p:spTree>
    <p:extLst>
      <p:ext uri="{BB962C8B-B14F-4D97-AF65-F5344CB8AC3E}">
        <p14:creationId xmlns:p14="http://schemas.microsoft.com/office/powerpoint/2010/main" val="1601914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8D8A9-0476-FE49-8EDD-AAC75201A76B}"/>
              </a:ext>
            </a:extLst>
          </p:cNvPr>
          <p:cNvSpPr>
            <a:spLocks noGrp="1"/>
          </p:cNvSpPr>
          <p:nvPr>
            <p:ph type="title"/>
          </p:nvPr>
        </p:nvSpPr>
        <p:spPr/>
        <p:txBody>
          <a:bodyPr/>
          <a:lstStyle/>
          <a:p>
            <a:r>
              <a:rPr lang="en-US" dirty="0"/>
              <a:t>EPT: simplified view</a:t>
            </a:r>
          </a:p>
        </p:txBody>
      </p:sp>
      <p:pic>
        <p:nvPicPr>
          <p:cNvPr id="4" name="Picture 3">
            <a:extLst>
              <a:ext uri="{FF2B5EF4-FFF2-40B4-BE49-F238E27FC236}">
                <a16:creationId xmlns:a16="http://schemas.microsoft.com/office/drawing/2014/main" id="{3C5311DB-8385-1A4A-B29E-28A4BF1C6834}"/>
              </a:ext>
            </a:extLst>
          </p:cNvPr>
          <p:cNvPicPr>
            <a:picLocks noChangeAspect="1"/>
          </p:cNvPicPr>
          <p:nvPr/>
        </p:nvPicPr>
        <p:blipFill rotWithShape="1">
          <a:blip r:embed="rId2">
            <a:extLst>
              <a:ext uri="{28A0092B-C50C-407E-A947-70E740481C1C}">
                <a14:useLocalDpi xmlns:a14="http://schemas.microsoft.com/office/drawing/2010/main" val="0"/>
              </a:ext>
            </a:extLst>
          </a:blip>
          <a:srcRect l="6863" t="4444" r="50000" b="83787"/>
          <a:stretch/>
        </p:blipFill>
        <p:spPr>
          <a:xfrm>
            <a:off x="123824" y="1295400"/>
            <a:ext cx="8861839" cy="3128962"/>
          </a:xfrm>
          <a:prstGeom prst="rect">
            <a:avLst/>
          </a:prstGeom>
        </p:spPr>
      </p:pic>
      <p:sp>
        <p:nvSpPr>
          <p:cNvPr id="5" name="Rectangle 4">
            <a:extLst>
              <a:ext uri="{FF2B5EF4-FFF2-40B4-BE49-F238E27FC236}">
                <a16:creationId xmlns:a16="http://schemas.microsoft.com/office/drawing/2014/main" id="{9D708650-9726-E14B-B976-F3EC5FD19B9B}"/>
              </a:ext>
            </a:extLst>
          </p:cNvPr>
          <p:cNvSpPr/>
          <p:nvPr/>
        </p:nvSpPr>
        <p:spPr>
          <a:xfrm>
            <a:off x="152400" y="6427113"/>
            <a:ext cx="8839200" cy="253916"/>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50" i="0" u="none" strike="noStrike" kern="1200" cap="none" spc="0" normalizeH="0" baseline="0" noProof="0" dirty="0">
                <a:ln>
                  <a:noFill/>
                </a:ln>
                <a:solidFill>
                  <a:srgbClr val="636464"/>
                </a:solidFill>
                <a:effectLst/>
                <a:uLnTx/>
                <a:uFillTx/>
                <a:latin typeface="Arial"/>
                <a:ea typeface="ＭＳ Ｐゴシック" charset="0"/>
              </a:rPr>
              <a:t>Graphic from </a:t>
            </a:r>
            <a:r>
              <a:rPr kumimoji="0" lang="en-US" sz="1050" b="1" i="0" u="none" strike="noStrike" kern="1200" cap="none" spc="0" normalizeH="0" baseline="0" noProof="0" dirty="0">
                <a:ln>
                  <a:noFill/>
                </a:ln>
                <a:solidFill>
                  <a:srgbClr val="636464"/>
                </a:solidFill>
                <a:effectLst/>
                <a:uLnTx/>
                <a:uFillTx/>
                <a:latin typeface="Arial"/>
                <a:ea typeface="ＭＳ Ｐゴシック" charset="0"/>
              </a:rPr>
              <a:t>Teaching Virtualization by Building a Hypervisor. </a:t>
            </a:r>
            <a:r>
              <a:rPr kumimoji="0" lang="en-US" sz="1050" b="0" i="0" u="none" strike="noStrike" kern="1200" cap="none" spc="0" normalizeH="0" baseline="0" noProof="0" dirty="0">
                <a:ln>
                  <a:noFill/>
                </a:ln>
                <a:solidFill>
                  <a:srgbClr val="636464"/>
                </a:solidFill>
                <a:effectLst/>
                <a:uLnTx/>
                <a:uFillTx/>
                <a:latin typeface="Arial"/>
                <a:ea typeface="ＭＳ Ｐゴシック" charset="0"/>
              </a:rPr>
              <a:t>  By </a:t>
            </a:r>
            <a:r>
              <a:rPr kumimoji="0" lang="en-US" sz="1050" b="0" i="0" u="none" strike="noStrike" kern="1200" cap="none" spc="0" normalizeH="0" baseline="0" noProof="0" dirty="0" err="1">
                <a:ln>
                  <a:noFill/>
                </a:ln>
                <a:solidFill>
                  <a:srgbClr val="636464"/>
                </a:solidFill>
                <a:effectLst/>
                <a:uLnTx/>
                <a:uFillTx/>
                <a:latin typeface="Arial"/>
                <a:ea typeface="ＭＳ Ｐゴシック" charset="0"/>
              </a:rPr>
              <a:t>Abhinand</a:t>
            </a:r>
            <a:r>
              <a:rPr kumimoji="0" lang="en-US" sz="1050" b="0" i="0" u="none" strike="noStrike" kern="1200" cap="none" spc="0" normalizeH="0" baseline="0" noProof="0" dirty="0">
                <a:ln>
                  <a:noFill/>
                </a:ln>
                <a:solidFill>
                  <a:srgbClr val="636464"/>
                </a:solidFill>
                <a:effectLst/>
                <a:uLnTx/>
                <a:uFillTx/>
                <a:latin typeface="Arial"/>
                <a:ea typeface="ＭＳ Ｐゴシック" charset="0"/>
              </a:rPr>
              <a:t> </a:t>
            </a:r>
            <a:r>
              <a:rPr kumimoji="0" lang="en-US" sz="1050" b="0" i="0" u="none" strike="noStrike" kern="1200" cap="none" spc="0" normalizeH="0" baseline="0" noProof="0" dirty="0" err="1">
                <a:ln>
                  <a:noFill/>
                </a:ln>
                <a:solidFill>
                  <a:srgbClr val="636464"/>
                </a:solidFill>
                <a:effectLst/>
                <a:uLnTx/>
                <a:uFillTx/>
                <a:latin typeface="Arial"/>
                <a:ea typeface="ＭＳ Ｐゴシック" charset="0"/>
              </a:rPr>
              <a:t>Palicherla</a:t>
            </a:r>
            <a:r>
              <a:rPr kumimoji="0" lang="en-US" sz="1050" b="0" i="0" u="none" strike="noStrike" kern="1200" cap="none" spc="0" normalizeH="0" baseline="0" noProof="0" dirty="0">
                <a:ln>
                  <a:noFill/>
                </a:ln>
                <a:solidFill>
                  <a:srgbClr val="636464"/>
                </a:solidFill>
                <a:effectLst/>
                <a:uLnTx/>
                <a:uFillTx/>
                <a:latin typeface="Arial"/>
                <a:ea typeface="ＭＳ Ｐゴシック" charset="0"/>
              </a:rPr>
              <a:t>, Tao Zhang, and Donald E. Porter.   SIGCSE 2015.</a:t>
            </a:r>
          </a:p>
        </p:txBody>
      </p:sp>
      <p:sp>
        <p:nvSpPr>
          <p:cNvPr id="7" name="TextBox 6">
            <a:extLst>
              <a:ext uri="{FF2B5EF4-FFF2-40B4-BE49-F238E27FC236}">
                <a16:creationId xmlns:a16="http://schemas.microsoft.com/office/drawing/2014/main" id="{51A0B8DC-7A8E-804C-84BC-2A8DC735F308}"/>
              </a:ext>
            </a:extLst>
          </p:cNvPr>
          <p:cNvSpPr txBox="1">
            <a:spLocks noChangeArrowheads="1"/>
          </p:cNvSpPr>
          <p:nvPr/>
        </p:nvSpPr>
        <p:spPr bwMode="auto">
          <a:xfrm>
            <a:off x="228600" y="5083314"/>
            <a:ext cx="864870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defTabSz="457200" rtl="0" eaLnBrk="1" fontAlgn="base" latinLnBrk="0" hangingPunct="1">
              <a:lnSpc>
                <a:spcPct val="100000"/>
              </a:lnSpc>
              <a:spcBef>
                <a:spcPct val="0"/>
              </a:spcBef>
              <a:spcAft>
                <a:spcPct val="0"/>
              </a:spcAft>
              <a:buClrTx/>
              <a:buSzTx/>
              <a:buFontTx/>
              <a:buNone/>
              <a:tabLst/>
              <a:defRPr/>
            </a:pPr>
            <a:r>
              <a:rPr lang="en-US" sz="2000" dirty="0">
                <a:solidFill>
                  <a:srgbClr val="003367"/>
                </a:solidFill>
                <a:cs typeface="Arial" charset="0"/>
              </a:rPr>
              <a:t>AMD calls the extra VM-enabling structure a </a:t>
            </a:r>
            <a:r>
              <a:rPr lang="en-US" sz="2000" b="1" dirty="0">
                <a:solidFill>
                  <a:srgbClr val="003367"/>
                </a:solidFill>
                <a:cs typeface="Arial" charset="0"/>
              </a:rPr>
              <a:t>Nested Page Table</a:t>
            </a:r>
            <a:r>
              <a:rPr lang="en-US" sz="2000" dirty="0">
                <a:solidFill>
                  <a:srgbClr val="003367"/>
                </a:solidFill>
                <a:cs typeface="Arial" charset="0"/>
              </a:rPr>
              <a:t> (NPT).</a:t>
            </a:r>
          </a:p>
          <a:p>
            <a:pPr marL="0" marR="0" lvl="0" indent="0" defTabSz="457200" rtl="0" eaLnBrk="1" fontAlgn="base" latinLnBrk="0" hangingPunct="1">
              <a:lnSpc>
                <a:spcPct val="100000"/>
              </a:lnSpc>
              <a:spcBef>
                <a:spcPct val="0"/>
              </a:spcBef>
              <a:spcAft>
                <a:spcPct val="0"/>
              </a:spcAft>
              <a:buClrTx/>
              <a:buSzTx/>
              <a:buFontTx/>
              <a:buNone/>
              <a:tabLst/>
              <a:defRPr/>
            </a:pPr>
            <a:r>
              <a:rPr kumimoji="0" lang="en-US" sz="2000" i="0" u="none" strike="noStrike" kern="1200" cap="none" spc="0" normalizeH="0" baseline="0" noProof="0" dirty="0">
                <a:ln>
                  <a:noFill/>
                </a:ln>
                <a:solidFill>
                  <a:srgbClr val="003367"/>
                </a:solidFill>
                <a:effectLst/>
                <a:uLnTx/>
                <a:uFillTx/>
                <a:latin typeface="Arial" charset="0"/>
                <a:ea typeface="ＭＳ Ｐゴシック" charset="0"/>
                <a:cs typeface="Arial" charset="0"/>
              </a:rPr>
              <a:t>But it’s the same thing.</a:t>
            </a:r>
          </a:p>
        </p:txBody>
      </p:sp>
    </p:spTree>
    <p:extLst>
      <p:ext uri="{BB962C8B-B14F-4D97-AF65-F5344CB8AC3E}">
        <p14:creationId xmlns:p14="http://schemas.microsoft.com/office/powerpoint/2010/main" val="37953492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84A5B9-2FCF-694A-A8FA-0A3DA33A1E59}"/>
              </a:ext>
            </a:extLst>
          </p:cNvPr>
          <p:cNvPicPr>
            <a:picLocks noChangeAspect="1"/>
          </p:cNvPicPr>
          <p:nvPr/>
        </p:nvPicPr>
        <p:blipFill rotWithShape="1">
          <a:blip r:embed="rId2">
            <a:extLst>
              <a:ext uri="{28A0092B-C50C-407E-A947-70E740481C1C}">
                <a14:useLocalDpi xmlns:a14="http://schemas.microsoft.com/office/drawing/2010/main" val="0"/>
              </a:ext>
            </a:extLst>
          </a:blip>
          <a:srcRect l="6863" t="6820" r="50000" b="77778"/>
          <a:stretch/>
        </p:blipFill>
        <p:spPr>
          <a:xfrm>
            <a:off x="0" y="1676400"/>
            <a:ext cx="8915400" cy="4119562"/>
          </a:xfrm>
          <a:prstGeom prst="rect">
            <a:avLst/>
          </a:prstGeom>
        </p:spPr>
      </p:pic>
      <p:sp>
        <p:nvSpPr>
          <p:cNvPr id="6" name="Rectangle 5">
            <a:extLst>
              <a:ext uri="{FF2B5EF4-FFF2-40B4-BE49-F238E27FC236}">
                <a16:creationId xmlns:a16="http://schemas.microsoft.com/office/drawing/2014/main" id="{6636F872-0258-0046-9598-01C726612EC8}"/>
              </a:ext>
            </a:extLst>
          </p:cNvPr>
          <p:cNvSpPr/>
          <p:nvPr/>
        </p:nvSpPr>
        <p:spPr>
          <a:xfrm>
            <a:off x="331014" y="6359164"/>
            <a:ext cx="5155386" cy="276999"/>
          </a:xfrm>
          <a:prstGeom prst="rect">
            <a:avLst/>
          </a:prstGeom>
        </p:spPr>
        <p:txBody>
          <a:bodyPr wrap="none">
            <a:spAutoFit/>
          </a:bodyPr>
          <a:lstStyle/>
          <a:p>
            <a:r>
              <a:rPr lang="en-US" sz="1200" dirty="0">
                <a:solidFill>
                  <a:srgbClr val="000000"/>
                </a:solidFill>
                <a:latin typeface="NimbusRomNo9L"/>
              </a:rPr>
              <a:t>Graphic from </a:t>
            </a:r>
            <a:r>
              <a:rPr lang="en-US" sz="1200" b="1" dirty="0">
                <a:solidFill>
                  <a:srgbClr val="000000"/>
                </a:solidFill>
                <a:latin typeface="NimbusRomNo9L"/>
              </a:rPr>
              <a:t>Intel SGX Explained </a:t>
            </a:r>
            <a:r>
              <a:rPr lang="en-US" sz="1200" dirty="0">
                <a:solidFill>
                  <a:srgbClr val="000000"/>
                </a:solidFill>
                <a:latin typeface="NimbusRomNo9L"/>
              </a:rPr>
              <a:t>(</a:t>
            </a:r>
            <a:r>
              <a:rPr lang="en-US" sz="1200" dirty="0" err="1">
                <a:solidFill>
                  <a:srgbClr val="000000"/>
                </a:solidFill>
                <a:latin typeface="NimbusRomNo9L"/>
              </a:rPr>
              <a:t>Costan</a:t>
            </a:r>
            <a:r>
              <a:rPr lang="en-US" sz="1200" dirty="0">
                <a:solidFill>
                  <a:srgbClr val="000000"/>
                </a:solidFill>
                <a:latin typeface="NimbusRomNo9L"/>
              </a:rPr>
              <a:t> and Devadas, IACR Cryptology, 2016)</a:t>
            </a:r>
            <a:endParaRPr lang="en-US" sz="1200" dirty="0">
              <a:solidFill>
                <a:srgbClr val="000000"/>
              </a:solidFill>
            </a:endParaRPr>
          </a:p>
        </p:txBody>
      </p:sp>
      <p:sp>
        <p:nvSpPr>
          <p:cNvPr id="7" name="Title 6">
            <a:extLst>
              <a:ext uri="{FF2B5EF4-FFF2-40B4-BE49-F238E27FC236}">
                <a16:creationId xmlns:a16="http://schemas.microsoft.com/office/drawing/2014/main" id="{DB90AA25-A4F4-E549-B248-15FEF4559612}"/>
              </a:ext>
            </a:extLst>
          </p:cNvPr>
          <p:cNvSpPr>
            <a:spLocks noGrp="1"/>
          </p:cNvSpPr>
          <p:nvPr>
            <p:ph type="title"/>
          </p:nvPr>
        </p:nvSpPr>
        <p:spPr/>
        <p:txBody>
          <a:bodyPr/>
          <a:lstStyle/>
          <a:p>
            <a:r>
              <a:rPr lang="en-US" dirty="0"/>
              <a:t>VMX mode switches</a:t>
            </a:r>
          </a:p>
        </p:txBody>
      </p:sp>
      <p:sp>
        <p:nvSpPr>
          <p:cNvPr id="9" name="TextBox 8">
            <a:extLst>
              <a:ext uri="{FF2B5EF4-FFF2-40B4-BE49-F238E27FC236}">
                <a16:creationId xmlns:a16="http://schemas.microsoft.com/office/drawing/2014/main" id="{1801F6BD-DD5B-F346-9E61-70FC76EA379E}"/>
              </a:ext>
            </a:extLst>
          </p:cNvPr>
          <p:cNvSpPr txBox="1">
            <a:spLocks noChangeArrowheads="1"/>
          </p:cNvSpPr>
          <p:nvPr/>
        </p:nvSpPr>
        <p:spPr bwMode="auto">
          <a:xfrm>
            <a:off x="342900" y="5678269"/>
            <a:ext cx="8648700"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defTabSz="457200" rtl="0" eaLnBrk="1" fontAlgn="base" latinLnBrk="0" hangingPunct="1">
              <a:lnSpc>
                <a:spcPct val="100000"/>
              </a:lnSpc>
              <a:spcBef>
                <a:spcPct val="0"/>
              </a:spcBef>
              <a:spcAft>
                <a:spcPct val="0"/>
              </a:spcAft>
              <a:buClrTx/>
              <a:buSzTx/>
              <a:buFontTx/>
              <a:buNone/>
              <a:tabLst/>
              <a:defRPr/>
            </a:pPr>
            <a:r>
              <a:rPr lang="en-US" sz="1800" dirty="0">
                <a:solidFill>
                  <a:srgbClr val="003367"/>
                </a:solidFill>
                <a:cs typeface="Arial" charset="0"/>
              </a:rPr>
              <a:t>Intel’s Virtual Machine Extensions (VMX) introduce new VMX instructions and a </a:t>
            </a:r>
            <a:r>
              <a:rPr lang="en-US" sz="1800" b="1" dirty="0">
                <a:solidFill>
                  <a:srgbClr val="003367"/>
                </a:solidFill>
                <a:cs typeface="Arial" charset="0"/>
              </a:rPr>
              <a:t>Virtual Machine Control Structure </a:t>
            </a:r>
            <a:r>
              <a:rPr lang="en-US" sz="1800" dirty="0">
                <a:solidFill>
                  <a:srgbClr val="003367"/>
                </a:solidFill>
                <a:cs typeface="Arial" charset="0"/>
              </a:rPr>
              <a:t>(VMCS) to configure mode switches per-VM.</a:t>
            </a:r>
            <a:endParaRPr kumimoji="0" lang="en-US" sz="180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
        <p:nvSpPr>
          <p:cNvPr id="10" name="TextBox 7">
            <a:extLst>
              <a:ext uri="{FF2B5EF4-FFF2-40B4-BE49-F238E27FC236}">
                <a16:creationId xmlns:a16="http://schemas.microsoft.com/office/drawing/2014/main" id="{F09F9A07-1B32-B648-A677-83E4F11FF556}"/>
              </a:ext>
            </a:extLst>
          </p:cNvPr>
          <p:cNvSpPr txBox="1">
            <a:spLocks noChangeArrowheads="1"/>
          </p:cNvSpPr>
          <p:nvPr/>
        </p:nvSpPr>
        <p:spPr bwMode="auto">
          <a:xfrm>
            <a:off x="3848100" y="3886200"/>
            <a:ext cx="1219200"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sz="1800" b="1" dirty="0">
                <a:solidFill>
                  <a:srgbClr val="003367"/>
                </a:solidFill>
                <a:cs typeface="Arial" charset="0"/>
              </a:rPr>
              <a:t>g</a:t>
            </a:r>
            <a:r>
              <a:rPr kumimoji="0" lang="en-US" sz="1800" b="1" i="0" u="none" strike="noStrike" kern="1200" cap="none" spc="0" normalizeH="0" baseline="0" noProof="0" dirty="0" err="1">
                <a:ln>
                  <a:noFill/>
                </a:ln>
                <a:solidFill>
                  <a:srgbClr val="003367"/>
                </a:solidFill>
                <a:effectLst/>
                <a:uLnTx/>
                <a:uFillTx/>
                <a:latin typeface="Arial" charset="0"/>
                <a:ea typeface="ＭＳ Ｐゴシック" charset="0"/>
                <a:cs typeface="Arial" charset="0"/>
              </a:rPr>
              <a:t>uest</a:t>
            </a:r>
            <a:r>
              <a:rPr kumimoji="0" lang="en-US" sz="1800" b="1" i="0" u="none" strike="noStrike" kern="1200" cap="none" spc="0" normalizeH="0" baseline="0" noProof="0" dirty="0">
                <a:ln>
                  <a:noFill/>
                </a:ln>
                <a:solidFill>
                  <a:srgbClr val="003367"/>
                </a:solidFill>
                <a:effectLst/>
                <a:uLnTx/>
                <a:uFillTx/>
                <a:latin typeface="Arial" charset="0"/>
                <a:ea typeface="ＭＳ Ｐゴシック" charset="0"/>
                <a:cs typeface="Arial" charset="0"/>
              </a:rPr>
              <a:t> kernel</a:t>
            </a:r>
            <a:endParaRPr kumimoji="0" lang="en-US" sz="1800" b="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
        <p:nvSpPr>
          <p:cNvPr id="11" name="TextBox 7">
            <a:extLst>
              <a:ext uri="{FF2B5EF4-FFF2-40B4-BE49-F238E27FC236}">
                <a16:creationId xmlns:a16="http://schemas.microsoft.com/office/drawing/2014/main" id="{C1ECB169-BAC9-3441-9F1E-6ECB68D21C5F}"/>
              </a:ext>
            </a:extLst>
          </p:cNvPr>
          <p:cNvSpPr txBox="1">
            <a:spLocks noChangeArrowheads="1"/>
          </p:cNvSpPr>
          <p:nvPr/>
        </p:nvSpPr>
        <p:spPr bwMode="auto">
          <a:xfrm>
            <a:off x="7315200" y="3886200"/>
            <a:ext cx="1219200"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sz="1800" b="1" dirty="0">
                <a:solidFill>
                  <a:srgbClr val="003367"/>
                </a:solidFill>
                <a:cs typeface="Arial" charset="0"/>
              </a:rPr>
              <a:t>g</a:t>
            </a:r>
            <a:r>
              <a:rPr kumimoji="0" lang="en-US" sz="1800" b="1" i="0" u="none" strike="noStrike" kern="1200" cap="none" spc="0" normalizeH="0" baseline="0" noProof="0" dirty="0" err="1">
                <a:ln>
                  <a:noFill/>
                </a:ln>
                <a:solidFill>
                  <a:srgbClr val="003367"/>
                </a:solidFill>
                <a:effectLst/>
                <a:uLnTx/>
                <a:uFillTx/>
                <a:latin typeface="Arial" charset="0"/>
                <a:ea typeface="ＭＳ Ｐゴシック" charset="0"/>
                <a:cs typeface="Arial" charset="0"/>
              </a:rPr>
              <a:t>uest</a:t>
            </a:r>
            <a:r>
              <a:rPr kumimoji="0" lang="en-US" sz="1800" b="1" i="0" u="none" strike="noStrike" kern="1200" cap="none" spc="0" normalizeH="0" baseline="0" noProof="0" dirty="0">
                <a:ln>
                  <a:noFill/>
                </a:ln>
                <a:solidFill>
                  <a:srgbClr val="003367"/>
                </a:solidFill>
                <a:effectLst/>
                <a:uLnTx/>
                <a:uFillTx/>
                <a:latin typeface="Arial" charset="0"/>
                <a:ea typeface="ＭＳ Ｐゴシック" charset="0"/>
                <a:cs typeface="Arial" charset="0"/>
              </a:rPr>
              <a:t> user</a:t>
            </a:r>
            <a:endParaRPr kumimoji="0" lang="en-US" sz="1800" b="0" i="0" u="none" strike="noStrike" kern="1200" cap="none" spc="0" normalizeH="0" baseline="0" noProof="0" dirty="0">
              <a:ln>
                <a:noFill/>
              </a:ln>
              <a:solidFill>
                <a:srgbClr val="003367"/>
              </a:solidFill>
              <a:effectLst/>
              <a:uLnTx/>
              <a:uFillTx/>
              <a:latin typeface="Arial" charset="0"/>
              <a:ea typeface="ＭＳ Ｐゴシック" charset="0"/>
              <a:cs typeface="Arial" charset="0"/>
            </a:endParaRPr>
          </a:p>
        </p:txBody>
      </p:sp>
    </p:spTree>
    <p:extLst>
      <p:ext uri="{BB962C8B-B14F-4D97-AF65-F5344CB8AC3E}">
        <p14:creationId xmlns:p14="http://schemas.microsoft.com/office/powerpoint/2010/main" val="638387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DE2EA-4D0B-8A44-9B3A-3569E90BF9F1}"/>
              </a:ext>
            </a:extLst>
          </p:cNvPr>
          <p:cNvSpPr>
            <a:spLocks noGrp="1"/>
          </p:cNvSpPr>
          <p:nvPr>
            <p:ph type="title"/>
          </p:nvPr>
        </p:nvSpPr>
        <p:spPr/>
        <p:txBody>
          <a:bodyPr/>
          <a:lstStyle/>
          <a:p>
            <a:r>
              <a:rPr lang="en-US" dirty="0"/>
              <a:t>What causes a VM exit?</a:t>
            </a:r>
          </a:p>
        </p:txBody>
      </p:sp>
      <p:sp>
        <p:nvSpPr>
          <p:cNvPr id="3" name="Content Placeholder 2">
            <a:extLst>
              <a:ext uri="{FF2B5EF4-FFF2-40B4-BE49-F238E27FC236}">
                <a16:creationId xmlns:a16="http://schemas.microsoft.com/office/drawing/2014/main" id="{F7A49403-BC3A-5E4A-BE08-4B673A1E2DC2}"/>
              </a:ext>
            </a:extLst>
          </p:cNvPr>
          <p:cNvSpPr>
            <a:spLocks noGrp="1"/>
          </p:cNvSpPr>
          <p:nvPr>
            <p:ph idx="1"/>
          </p:nvPr>
        </p:nvSpPr>
        <p:spPr>
          <a:xfrm>
            <a:off x="457200" y="1447800"/>
            <a:ext cx="4876799" cy="4111625"/>
          </a:xfrm>
        </p:spPr>
        <p:txBody>
          <a:bodyPr/>
          <a:lstStyle/>
          <a:p>
            <a:r>
              <a:rPr lang="en-US" dirty="0"/>
              <a:t>Page fault on </a:t>
            </a:r>
            <a:r>
              <a:rPr lang="en-US" dirty="0" err="1"/>
              <a:t>gPA</a:t>
            </a:r>
            <a:r>
              <a:rPr lang="en-US" dirty="0"/>
              <a:t> (VM RAM)</a:t>
            </a:r>
          </a:p>
          <a:p>
            <a:r>
              <a:rPr lang="en-US" dirty="0"/>
              <a:t>VMCALL trap from guest-kernel mode (</a:t>
            </a:r>
            <a:r>
              <a:rPr lang="en-US" dirty="0" err="1"/>
              <a:t>hypercall</a:t>
            </a:r>
            <a:r>
              <a:rPr lang="en-US" dirty="0"/>
              <a:t>)</a:t>
            </a:r>
          </a:p>
          <a:p>
            <a:r>
              <a:rPr lang="en-US" dirty="0"/>
              <a:t>VMCS-configured interceptions</a:t>
            </a:r>
          </a:p>
          <a:p>
            <a:pPr lvl="1"/>
            <a:r>
              <a:rPr lang="en-US" dirty="0"/>
              <a:t>E.g., emulated instructions</a:t>
            </a:r>
          </a:p>
          <a:p>
            <a:r>
              <a:rPr lang="en-US" dirty="0"/>
              <a:t>Configured interrupts</a:t>
            </a:r>
          </a:p>
          <a:p>
            <a:pPr lvl="1"/>
            <a:r>
              <a:rPr lang="en-US" dirty="0"/>
              <a:t>E.g., clock</a:t>
            </a:r>
          </a:p>
          <a:p>
            <a:pPr lvl="1"/>
            <a:r>
              <a:rPr lang="en-US" dirty="0"/>
              <a:t>Non-virtualizable devices</a:t>
            </a:r>
          </a:p>
        </p:txBody>
      </p:sp>
      <p:pic>
        <p:nvPicPr>
          <p:cNvPr id="5" name="Picture 4">
            <a:extLst>
              <a:ext uri="{FF2B5EF4-FFF2-40B4-BE49-F238E27FC236}">
                <a16:creationId xmlns:a16="http://schemas.microsoft.com/office/drawing/2014/main" id="{2B0783A5-4853-3C41-982E-0129DCD4B461}"/>
              </a:ext>
            </a:extLst>
          </p:cNvPr>
          <p:cNvPicPr>
            <a:picLocks noChangeAspect="1"/>
          </p:cNvPicPr>
          <p:nvPr/>
        </p:nvPicPr>
        <p:blipFill rotWithShape="1">
          <a:blip r:embed="rId2">
            <a:extLst>
              <a:ext uri="{28A0092B-C50C-407E-A947-70E740481C1C}">
                <a14:useLocalDpi xmlns:a14="http://schemas.microsoft.com/office/drawing/2010/main" val="0"/>
              </a:ext>
            </a:extLst>
          </a:blip>
          <a:srcRect l="6863" t="4445" r="50000" b="42222"/>
          <a:stretch/>
        </p:blipFill>
        <p:spPr>
          <a:xfrm>
            <a:off x="5486400" y="1219200"/>
            <a:ext cx="3276600" cy="5242560"/>
          </a:xfrm>
          <a:prstGeom prst="rect">
            <a:avLst/>
          </a:prstGeom>
        </p:spPr>
      </p:pic>
      <p:pic>
        <p:nvPicPr>
          <p:cNvPr id="6" name="Picture 5">
            <a:extLst>
              <a:ext uri="{FF2B5EF4-FFF2-40B4-BE49-F238E27FC236}">
                <a16:creationId xmlns:a16="http://schemas.microsoft.com/office/drawing/2014/main" id="{55640B43-C344-2544-9FF8-EB17078BAC55}"/>
              </a:ext>
            </a:extLst>
          </p:cNvPr>
          <p:cNvPicPr>
            <a:picLocks noChangeAspect="1"/>
          </p:cNvPicPr>
          <p:nvPr/>
        </p:nvPicPr>
        <p:blipFill rotWithShape="1">
          <a:blip r:embed="rId3">
            <a:extLst>
              <a:ext uri="{28A0092B-C50C-407E-A947-70E740481C1C}">
                <a14:useLocalDpi xmlns:a14="http://schemas.microsoft.com/office/drawing/2010/main" val="0"/>
              </a:ext>
            </a:extLst>
          </a:blip>
          <a:srcRect l="8339" t="7122" r="51121" b="82907"/>
          <a:stretch/>
        </p:blipFill>
        <p:spPr>
          <a:xfrm>
            <a:off x="474004" y="5242034"/>
            <a:ext cx="4570411" cy="1454773"/>
          </a:xfrm>
          <a:prstGeom prst="rect">
            <a:avLst/>
          </a:prstGeom>
        </p:spPr>
      </p:pic>
      <p:sp>
        <p:nvSpPr>
          <p:cNvPr id="7" name="Rectangle 6">
            <a:extLst>
              <a:ext uri="{FF2B5EF4-FFF2-40B4-BE49-F238E27FC236}">
                <a16:creationId xmlns:a16="http://schemas.microsoft.com/office/drawing/2014/main" id="{26DD5056-3DD2-1944-8247-508BF2686243}"/>
              </a:ext>
            </a:extLst>
          </p:cNvPr>
          <p:cNvSpPr/>
          <p:nvPr/>
        </p:nvSpPr>
        <p:spPr>
          <a:xfrm>
            <a:off x="5237676" y="6533986"/>
            <a:ext cx="3525324" cy="230832"/>
          </a:xfrm>
          <a:prstGeom prst="rect">
            <a:avLst/>
          </a:prstGeom>
        </p:spPr>
        <p:txBody>
          <a:bodyPr wrap="none">
            <a:spAutoFit/>
          </a:bodyPr>
          <a:lstStyle/>
          <a:p>
            <a:r>
              <a:rPr lang="en-US" sz="900" dirty="0">
                <a:solidFill>
                  <a:srgbClr val="000000"/>
                </a:solidFill>
                <a:latin typeface="NimbusRomNo9L"/>
              </a:rPr>
              <a:t>From </a:t>
            </a:r>
            <a:r>
              <a:rPr lang="en-US" sz="900" b="1" dirty="0">
                <a:solidFill>
                  <a:srgbClr val="000000"/>
                </a:solidFill>
                <a:latin typeface="NimbusRomNo9L"/>
              </a:rPr>
              <a:t>Intel SGX Explained </a:t>
            </a:r>
            <a:r>
              <a:rPr lang="en-US" sz="900" dirty="0">
                <a:solidFill>
                  <a:srgbClr val="000000"/>
                </a:solidFill>
                <a:latin typeface="NimbusRomNo9L"/>
              </a:rPr>
              <a:t>(</a:t>
            </a:r>
            <a:r>
              <a:rPr lang="en-US" sz="900" dirty="0" err="1">
                <a:solidFill>
                  <a:srgbClr val="000000"/>
                </a:solidFill>
                <a:latin typeface="NimbusRomNo9L"/>
              </a:rPr>
              <a:t>Costan</a:t>
            </a:r>
            <a:r>
              <a:rPr lang="en-US" sz="900" dirty="0">
                <a:solidFill>
                  <a:srgbClr val="000000"/>
                </a:solidFill>
                <a:latin typeface="NimbusRomNo9L"/>
              </a:rPr>
              <a:t> and Devadas, IACR Cryptology, 2016)</a:t>
            </a:r>
            <a:endParaRPr lang="en-US" sz="900" dirty="0">
              <a:solidFill>
                <a:srgbClr val="000000"/>
              </a:solidFill>
            </a:endParaRPr>
          </a:p>
        </p:txBody>
      </p:sp>
    </p:spTree>
    <p:extLst>
      <p:ext uri="{BB962C8B-B14F-4D97-AF65-F5344CB8AC3E}">
        <p14:creationId xmlns:p14="http://schemas.microsoft.com/office/powerpoint/2010/main" val="24542505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0C48DFC-25FD-B240-AAC3-B5A993629964}"/>
              </a:ext>
            </a:extLst>
          </p:cNvPr>
          <p:cNvPicPr>
            <a:picLocks noChangeAspect="1"/>
          </p:cNvPicPr>
          <p:nvPr/>
        </p:nvPicPr>
        <p:blipFill rotWithShape="1">
          <a:blip r:embed="rId2">
            <a:extLst>
              <a:ext uri="{28A0092B-C50C-407E-A947-70E740481C1C}">
                <a14:useLocalDpi xmlns:a14="http://schemas.microsoft.com/office/drawing/2010/main" val="0"/>
              </a:ext>
            </a:extLst>
          </a:blip>
          <a:srcRect l="50000" t="52093" r="5425" b="16667"/>
          <a:stretch/>
        </p:blipFill>
        <p:spPr>
          <a:xfrm>
            <a:off x="5864772" y="3092669"/>
            <a:ext cx="3276600" cy="2971800"/>
          </a:xfrm>
          <a:prstGeom prst="rect">
            <a:avLst/>
          </a:prstGeom>
        </p:spPr>
      </p:pic>
      <p:pic>
        <p:nvPicPr>
          <p:cNvPr id="8" name="Picture 7">
            <a:extLst>
              <a:ext uri="{FF2B5EF4-FFF2-40B4-BE49-F238E27FC236}">
                <a16:creationId xmlns:a16="http://schemas.microsoft.com/office/drawing/2014/main" id="{06F25DBE-D3BF-A843-A506-2CC797771118}"/>
              </a:ext>
            </a:extLst>
          </p:cNvPr>
          <p:cNvPicPr>
            <a:picLocks noChangeAspect="1"/>
          </p:cNvPicPr>
          <p:nvPr/>
        </p:nvPicPr>
        <p:blipFill rotWithShape="1">
          <a:blip r:embed="rId2">
            <a:extLst>
              <a:ext uri="{28A0092B-C50C-407E-A947-70E740481C1C}">
                <a14:useLocalDpi xmlns:a14="http://schemas.microsoft.com/office/drawing/2010/main" val="0"/>
              </a:ext>
            </a:extLst>
          </a:blip>
          <a:srcRect l="50000" t="12222" r="5425" b="70336"/>
          <a:stretch/>
        </p:blipFill>
        <p:spPr>
          <a:xfrm>
            <a:off x="5867400" y="1447800"/>
            <a:ext cx="3276600" cy="1659194"/>
          </a:xfrm>
          <a:prstGeom prst="rect">
            <a:avLst/>
          </a:prstGeom>
        </p:spPr>
      </p:pic>
      <p:pic>
        <p:nvPicPr>
          <p:cNvPr id="9" name="Picture 8">
            <a:extLst>
              <a:ext uri="{FF2B5EF4-FFF2-40B4-BE49-F238E27FC236}">
                <a16:creationId xmlns:a16="http://schemas.microsoft.com/office/drawing/2014/main" id="{6AFB93D8-C1C9-9E4B-B83D-2BA65D889CBC}"/>
              </a:ext>
            </a:extLst>
          </p:cNvPr>
          <p:cNvPicPr>
            <a:picLocks noChangeAspect="1"/>
          </p:cNvPicPr>
          <p:nvPr/>
        </p:nvPicPr>
        <p:blipFill rotWithShape="1">
          <a:blip r:embed="rId2">
            <a:extLst>
              <a:ext uri="{28A0092B-C50C-407E-A947-70E740481C1C}">
                <a14:useLocalDpi xmlns:a14="http://schemas.microsoft.com/office/drawing/2010/main" val="0"/>
              </a:ext>
            </a:extLst>
          </a:blip>
          <a:srcRect l="54535" t="29044" r="9368" b="52074"/>
          <a:stretch/>
        </p:blipFill>
        <p:spPr>
          <a:xfrm>
            <a:off x="273628" y="1600200"/>
            <a:ext cx="5853545" cy="3962400"/>
          </a:xfrm>
          <a:prstGeom prst="rect">
            <a:avLst/>
          </a:prstGeom>
        </p:spPr>
      </p:pic>
      <p:sp>
        <p:nvSpPr>
          <p:cNvPr id="10" name="Rectangle 9">
            <a:extLst>
              <a:ext uri="{FF2B5EF4-FFF2-40B4-BE49-F238E27FC236}">
                <a16:creationId xmlns:a16="http://schemas.microsoft.com/office/drawing/2014/main" id="{A6AFA41A-48BA-4347-84F3-6CFF95747A24}"/>
              </a:ext>
            </a:extLst>
          </p:cNvPr>
          <p:cNvSpPr/>
          <p:nvPr/>
        </p:nvSpPr>
        <p:spPr>
          <a:xfrm>
            <a:off x="76200" y="6504801"/>
            <a:ext cx="5155386" cy="276999"/>
          </a:xfrm>
          <a:prstGeom prst="rect">
            <a:avLst/>
          </a:prstGeom>
        </p:spPr>
        <p:txBody>
          <a:bodyPr wrap="none">
            <a:spAutoFit/>
          </a:bodyPr>
          <a:lstStyle/>
          <a:p>
            <a:r>
              <a:rPr lang="en-US" sz="1200" dirty="0">
                <a:solidFill>
                  <a:srgbClr val="000000"/>
                </a:solidFill>
                <a:latin typeface="NimbusRomNo9L"/>
              </a:rPr>
              <a:t>Graphic from </a:t>
            </a:r>
            <a:r>
              <a:rPr lang="en-US" sz="1200" b="1" dirty="0">
                <a:solidFill>
                  <a:srgbClr val="000000"/>
                </a:solidFill>
                <a:latin typeface="NimbusRomNo9L"/>
              </a:rPr>
              <a:t>Intel SGX Explained </a:t>
            </a:r>
            <a:r>
              <a:rPr lang="en-US" sz="1200" dirty="0">
                <a:solidFill>
                  <a:srgbClr val="000000"/>
                </a:solidFill>
                <a:latin typeface="NimbusRomNo9L"/>
              </a:rPr>
              <a:t>(</a:t>
            </a:r>
            <a:r>
              <a:rPr lang="en-US" sz="1200" dirty="0" err="1">
                <a:solidFill>
                  <a:srgbClr val="000000"/>
                </a:solidFill>
                <a:latin typeface="NimbusRomNo9L"/>
              </a:rPr>
              <a:t>Costan</a:t>
            </a:r>
            <a:r>
              <a:rPr lang="en-US" sz="1200" dirty="0">
                <a:solidFill>
                  <a:srgbClr val="000000"/>
                </a:solidFill>
                <a:latin typeface="NimbusRomNo9L"/>
              </a:rPr>
              <a:t> and Devadas, IACR Cryptology, 2016)</a:t>
            </a:r>
            <a:endParaRPr lang="en-US" sz="1200" dirty="0">
              <a:solidFill>
                <a:srgbClr val="000000"/>
              </a:solidFill>
            </a:endParaRPr>
          </a:p>
        </p:txBody>
      </p:sp>
      <p:sp>
        <p:nvSpPr>
          <p:cNvPr id="11" name="Title 10">
            <a:extLst>
              <a:ext uri="{FF2B5EF4-FFF2-40B4-BE49-F238E27FC236}">
                <a16:creationId xmlns:a16="http://schemas.microsoft.com/office/drawing/2014/main" id="{13FC74E9-FAFB-1845-A942-20D1F7A47AA9}"/>
              </a:ext>
            </a:extLst>
          </p:cNvPr>
          <p:cNvSpPr>
            <a:spLocks noGrp="1"/>
          </p:cNvSpPr>
          <p:nvPr>
            <p:ph type="title"/>
          </p:nvPr>
        </p:nvSpPr>
        <p:spPr/>
        <p:txBody>
          <a:bodyPr/>
          <a:lstStyle/>
          <a:p>
            <a:r>
              <a:rPr lang="en-US" sz="3600" dirty="0"/>
              <a:t>Extended Page Tables: EPT (VMX)</a:t>
            </a:r>
          </a:p>
        </p:txBody>
      </p:sp>
      <p:sp>
        <p:nvSpPr>
          <p:cNvPr id="12" name="Text Box 93">
            <a:extLst>
              <a:ext uri="{FF2B5EF4-FFF2-40B4-BE49-F238E27FC236}">
                <a16:creationId xmlns:a16="http://schemas.microsoft.com/office/drawing/2014/main" id="{483E523D-3042-A34A-98E7-AD83DEDD30DA}"/>
              </a:ext>
            </a:extLst>
          </p:cNvPr>
          <p:cNvSpPr txBox="1">
            <a:spLocks noChangeArrowheads="1"/>
          </p:cNvSpPr>
          <p:nvPr/>
        </p:nvSpPr>
        <p:spPr bwMode="auto">
          <a:xfrm>
            <a:off x="381000" y="3352800"/>
            <a:ext cx="1600200" cy="3715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err="1">
                <a:ln>
                  <a:noFill/>
                </a:ln>
                <a:solidFill>
                  <a:srgbClr val="003367"/>
                </a:solidFill>
                <a:effectLst/>
                <a:uLnTx/>
                <a:uFillTx/>
                <a:latin typeface="Arial" charset="0"/>
                <a:ea typeface="ＭＳ Ｐゴシック" charset="0"/>
              </a:rPr>
              <a:t>gVA</a:t>
            </a:r>
            <a:r>
              <a:rPr kumimoji="0" lang="en-US" sz="1800" b="0" i="0" u="none" strike="noStrike" kern="1200" cap="none" spc="0" normalizeH="0" baseline="0" noProof="0" dirty="0" err="1">
                <a:ln>
                  <a:noFill/>
                </a:ln>
                <a:solidFill>
                  <a:srgbClr val="003367"/>
                </a:solidFill>
                <a:effectLst/>
                <a:uLnTx/>
                <a:uFillTx/>
                <a:latin typeface="Arial" charset="0"/>
                <a:ea typeface="ＭＳ Ｐゴシック" charset="0"/>
                <a:sym typeface="Wingdings" pitchFamily="2" charset="2"/>
              </a:rPr>
              <a:t>gPA</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13" name="Text Box 93">
            <a:extLst>
              <a:ext uri="{FF2B5EF4-FFF2-40B4-BE49-F238E27FC236}">
                <a16:creationId xmlns:a16="http://schemas.microsoft.com/office/drawing/2014/main" id="{5DA692F4-6657-1A48-936F-F08D6CF3E133}"/>
              </a:ext>
            </a:extLst>
          </p:cNvPr>
          <p:cNvSpPr txBox="1">
            <a:spLocks noChangeArrowheads="1"/>
          </p:cNvSpPr>
          <p:nvPr/>
        </p:nvSpPr>
        <p:spPr bwMode="auto">
          <a:xfrm>
            <a:off x="407276" y="4991294"/>
            <a:ext cx="1600200" cy="3715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err="1">
                <a:ln>
                  <a:noFill/>
                </a:ln>
                <a:solidFill>
                  <a:srgbClr val="003367"/>
                </a:solidFill>
                <a:effectLst/>
                <a:uLnTx/>
                <a:uFillTx/>
                <a:latin typeface="Arial" charset="0"/>
                <a:ea typeface="ＭＳ Ｐゴシック" charset="0"/>
              </a:rPr>
              <a:t>gPA</a:t>
            </a:r>
            <a:r>
              <a:rPr kumimoji="0" lang="en-US" sz="1800" b="0" i="0" u="none" strike="noStrike" kern="1200" cap="none" spc="0" normalizeH="0" baseline="0" noProof="0" dirty="0" err="1">
                <a:ln>
                  <a:noFill/>
                </a:ln>
                <a:solidFill>
                  <a:srgbClr val="003367"/>
                </a:solidFill>
                <a:effectLst/>
                <a:uLnTx/>
                <a:uFillTx/>
                <a:latin typeface="Arial" charset="0"/>
                <a:ea typeface="ＭＳ Ｐゴシック" charset="0"/>
                <a:sym typeface="Wingdings" pitchFamily="2" charset="2"/>
              </a:rPr>
              <a:t>hPA</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14" name="Text Box 93">
            <a:extLst>
              <a:ext uri="{FF2B5EF4-FFF2-40B4-BE49-F238E27FC236}">
                <a16:creationId xmlns:a16="http://schemas.microsoft.com/office/drawing/2014/main" id="{E0457C46-6396-D842-BE37-3458B1E9610F}"/>
              </a:ext>
            </a:extLst>
          </p:cNvPr>
          <p:cNvSpPr txBox="1">
            <a:spLocks noChangeArrowheads="1"/>
          </p:cNvSpPr>
          <p:nvPr/>
        </p:nvSpPr>
        <p:spPr bwMode="auto">
          <a:xfrm>
            <a:off x="381000" y="5638800"/>
            <a:ext cx="4572000" cy="648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err="1">
                <a:ln>
                  <a:noFill/>
                </a:ln>
                <a:solidFill>
                  <a:srgbClr val="003367"/>
                </a:solidFill>
                <a:effectLst/>
                <a:uLnTx/>
                <a:uFillTx/>
                <a:latin typeface="Arial" charset="0"/>
                <a:ea typeface="ＭＳ Ｐゴシック" charset="0"/>
              </a:rPr>
              <a:t>gPA</a:t>
            </a:r>
            <a:r>
              <a:rPr kumimoji="0" lang="en-US" sz="1800" b="0" i="0" u="none" strike="noStrike" kern="1200" cap="none" spc="0" normalizeH="0" baseline="0" noProof="0" dirty="0" err="1">
                <a:ln>
                  <a:noFill/>
                </a:ln>
                <a:solidFill>
                  <a:srgbClr val="003367"/>
                </a:solidFill>
                <a:effectLst/>
                <a:uLnTx/>
                <a:uFillTx/>
                <a:latin typeface="Arial" charset="0"/>
                <a:ea typeface="ＭＳ Ｐゴシック" charset="0"/>
                <a:sym typeface="Wingdings" pitchFamily="2" charset="2"/>
              </a:rPr>
              <a:t>hPA</a:t>
            </a: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sym typeface="Wingdings" pitchFamily="2" charset="2"/>
              </a:rPr>
              <a:t> mappings typically use 2MB </a:t>
            </a:r>
            <a:r>
              <a:rPr kumimoji="0" lang="en-US" sz="1800" b="1" i="0" u="none" strike="noStrike" kern="1200" cap="none" spc="0" normalizeH="0" baseline="0" noProof="0" dirty="0" err="1">
                <a:ln>
                  <a:noFill/>
                </a:ln>
                <a:solidFill>
                  <a:srgbClr val="003367"/>
                </a:solidFill>
                <a:effectLst/>
                <a:uLnTx/>
                <a:uFillTx/>
                <a:latin typeface="Arial" charset="0"/>
                <a:ea typeface="ＭＳ Ｐゴシック" charset="0"/>
                <a:sym typeface="Wingdings" pitchFamily="2" charset="2"/>
              </a:rPr>
              <a:t>superpages</a:t>
            </a: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sym typeface="Wingdings" pitchFamily="2" charset="2"/>
              </a:rPr>
              <a:t> to save one walk level.</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Tree>
    <p:extLst>
      <p:ext uri="{BB962C8B-B14F-4D97-AF65-F5344CB8AC3E}">
        <p14:creationId xmlns:p14="http://schemas.microsoft.com/office/powerpoint/2010/main" val="13628277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16E81-2E7F-4741-9525-333A468EFA9F}"/>
              </a:ext>
            </a:extLst>
          </p:cNvPr>
          <p:cNvSpPr>
            <a:spLocks noGrp="1"/>
          </p:cNvSpPr>
          <p:nvPr>
            <p:ph type="title"/>
          </p:nvPr>
        </p:nvSpPr>
        <p:spPr/>
        <p:txBody>
          <a:bodyPr/>
          <a:lstStyle/>
          <a:p>
            <a:r>
              <a:rPr lang="en-US" dirty="0"/>
              <a:t>TLB miss </a:t>
            </a:r>
            <a:r>
              <a:rPr lang="en-US" dirty="0">
                <a:sym typeface="Wingdings" pitchFamily="2" charset="2"/>
              </a:rPr>
              <a:t></a:t>
            </a:r>
            <a:r>
              <a:rPr lang="en-US" dirty="0"/>
              <a:t> “2D page walk”</a:t>
            </a:r>
          </a:p>
        </p:txBody>
      </p:sp>
      <p:sp>
        <p:nvSpPr>
          <p:cNvPr id="5" name="Content Placeholder 4">
            <a:extLst>
              <a:ext uri="{FF2B5EF4-FFF2-40B4-BE49-F238E27FC236}">
                <a16:creationId xmlns:a16="http://schemas.microsoft.com/office/drawing/2014/main" id="{74107EFA-4407-814F-9B41-B41301B33879}"/>
              </a:ext>
            </a:extLst>
          </p:cNvPr>
          <p:cNvSpPr>
            <a:spLocks noGrp="1"/>
          </p:cNvSpPr>
          <p:nvPr>
            <p:ph idx="1"/>
          </p:nvPr>
        </p:nvSpPr>
        <p:spPr>
          <a:xfrm>
            <a:off x="381001" y="1524000"/>
            <a:ext cx="3581399" cy="4111625"/>
          </a:xfrm>
        </p:spPr>
        <p:txBody>
          <a:bodyPr/>
          <a:lstStyle/>
          <a:p>
            <a:r>
              <a:rPr lang="en-US" sz="2000" dirty="0"/>
              <a:t>Guest page maps are populated with </a:t>
            </a:r>
            <a:r>
              <a:rPr lang="en-US" sz="2000" dirty="0" err="1"/>
              <a:t>gPFNs</a:t>
            </a:r>
            <a:r>
              <a:rPr lang="en-US" sz="2000" dirty="0"/>
              <a:t>.</a:t>
            </a:r>
          </a:p>
          <a:p>
            <a:r>
              <a:rPr lang="en-US" sz="2000" dirty="0"/>
              <a:t>Any such </a:t>
            </a:r>
            <a:r>
              <a:rPr lang="en-US" sz="2000" dirty="0" err="1"/>
              <a:t>gPFN</a:t>
            </a:r>
            <a:r>
              <a:rPr lang="en-US" sz="2000" dirty="0"/>
              <a:t> must translate to an </a:t>
            </a:r>
            <a:r>
              <a:rPr lang="en-US" sz="2000" dirty="0" err="1"/>
              <a:t>hPFN</a:t>
            </a:r>
            <a:r>
              <a:rPr lang="en-US" sz="2000" dirty="0"/>
              <a:t> to access memory.</a:t>
            </a:r>
          </a:p>
          <a:p>
            <a:r>
              <a:rPr lang="en-US" sz="2000" dirty="0"/>
              <a:t>Thus a 4-level g-map fetch requires four rounds of </a:t>
            </a:r>
            <a:r>
              <a:rPr lang="en-US" sz="2000" dirty="0" err="1"/>
              <a:t>gPFN</a:t>
            </a:r>
            <a:r>
              <a:rPr lang="en-US" sz="2000" dirty="0" err="1">
                <a:sym typeface="Wingdings" pitchFamily="2" charset="2"/>
              </a:rPr>
              <a:t>hPFN</a:t>
            </a:r>
            <a:r>
              <a:rPr lang="en-US" sz="2000" dirty="0">
                <a:sym typeface="Wingdings" pitchFamily="2" charset="2"/>
              </a:rPr>
              <a:t> translation.</a:t>
            </a:r>
          </a:p>
          <a:p>
            <a:r>
              <a:rPr lang="en-US" sz="2000" dirty="0"/>
              <a:t>…through 4-level h-map.</a:t>
            </a:r>
          </a:p>
          <a:p>
            <a:r>
              <a:rPr lang="en-US" sz="2000" dirty="0">
                <a:sym typeface="Wingdings" pitchFamily="2" charset="2"/>
              </a:rPr>
              <a:t> at</a:t>
            </a:r>
            <a:r>
              <a:rPr lang="en-US" sz="2000" dirty="0"/>
              <a:t> worst 20-24 map references on a TLB miss.</a:t>
            </a:r>
          </a:p>
          <a:p>
            <a:r>
              <a:rPr lang="en-US" sz="2000" dirty="0"/>
              <a:t>Now CPUs reduce cost with new TLB-like caches, tagged by VPID and PCID.</a:t>
            </a:r>
          </a:p>
          <a:p>
            <a:endParaRPr lang="en-US" sz="2000" dirty="0"/>
          </a:p>
        </p:txBody>
      </p:sp>
      <p:pic>
        <p:nvPicPr>
          <p:cNvPr id="4" name="Picture 3">
            <a:extLst>
              <a:ext uri="{FF2B5EF4-FFF2-40B4-BE49-F238E27FC236}">
                <a16:creationId xmlns:a16="http://schemas.microsoft.com/office/drawing/2014/main" id="{F6D5A090-6525-D14A-A37F-BAC5A539138D}"/>
              </a:ext>
            </a:extLst>
          </p:cNvPr>
          <p:cNvPicPr>
            <a:picLocks noChangeAspect="1"/>
          </p:cNvPicPr>
          <p:nvPr/>
        </p:nvPicPr>
        <p:blipFill rotWithShape="1">
          <a:blip r:embed="rId2">
            <a:extLst>
              <a:ext uri="{28A0092B-C50C-407E-A947-70E740481C1C}">
                <a14:useLocalDpi xmlns:a14="http://schemas.microsoft.com/office/drawing/2010/main" val="0"/>
              </a:ext>
            </a:extLst>
          </a:blip>
          <a:srcRect l="6863" t="5555" r="50000" b="58889"/>
          <a:stretch/>
        </p:blipFill>
        <p:spPr>
          <a:xfrm>
            <a:off x="3866852" y="1234122"/>
            <a:ext cx="5200948" cy="5547678"/>
          </a:xfrm>
          <a:prstGeom prst="rect">
            <a:avLst/>
          </a:prstGeom>
        </p:spPr>
      </p:pic>
      <p:sp>
        <p:nvSpPr>
          <p:cNvPr id="6" name="Rectangle 5">
            <a:extLst>
              <a:ext uri="{FF2B5EF4-FFF2-40B4-BE49-F238E27FC236}">
                <a16:creationId xmlns:a16="http://schemas.microsoft.com/office/drawing/2014/main" id="{5665220C-0F7B-0849-B053-58BD80F65449}"/>
              </a:ext>
            </a:extLst>
          </p:cNvPr>
          <p:cNvSpPr/>
          <p:nvPr/>
        </p:nvSpPr>
        <p:spPr>
          <a:xfrm>
            <a:off x="76200" y="6581001"/>
            <a:ext cx="5155386" cy="276999"/>
          </a:xfrm>
          <a:prstGeom prst="rect">
            <a:avLst/>
          </a:prstGeom>
        </p:spPr>
        <p:txBody>
          <a:bodyPr wrap="none">
            <a:spAutoFit/>
          </a:bodyPr>
          <a:lstStyle/>
          <a:p>
            <a:r>
              <a:rPr lang="en-US" sz="1200" dirty="0">
                <a:solidFill>
                  <a:srgbClr val="000000"/>
                </a:solidFill>
                <a:latin typeface="NimbusRomNo9L"/>
              </a:rPr>
              <a:t>Graphic from </a:t>
            </a:r>
            <a:r>
              <a:rPr lang="en-US" sz="1200" b="1" dirty="0">
                <a:solidFill>
                  <a:srgbClr val="000000"/>
                </a:solidFill>
                <a:latin typeface="NimbusRomNo9L"/>
              </a:rPr>
              <a:t>Intel SGX Explained </a:t>
            </a:r>
            <a:r>
              <a:rPr lang="en-US" sz="1200" dirty="0">
                <a:solidFill>
                  <a:srgbClr val="000000"/>
                </a:solidFill>
                <a:latin typeface="NimbusRomNo9L"/>
              </a:rPr>
              <a:t>(</a:t>
            </a:r>
            <a:r>
              <a:rPr lang="en-US" sz="1200" dirty="0" err="1">
                <a:solidFill>
                  <a:srgbClr val="000000"/>
                </a:solidFill>
                <a:latin typeface="NimbusRomNo9L"/>
              </a:rPr>
              <a:t>Costan</a:t>
            </a:r>
            <a:r>
              <a:rPr lang="en-US" sz="1200" dirty="0">
                <a:solidFill>
                  <a:srgbClr val="000000"/>
                </a:solidFill>
                <a:latin typeface="NimbusRomNo9L"/>
              </a:rPr>
              <a:t> and Devadas, IACR Cryptology, 2016)</a:t>
            </a:r>
            <a:endParaRPr lang="en-US" sz="1200" dirty="0">
              <a:solidFill>
                <a:srgbClr val="000000"/>
              </a:solidFill>
            </a:endParaRPr>
          </a:p>
        </p:txBody>
      </p:sp>
    </p:spTree>
    <p:extLst>
      <p:ext uri="{BB962C8B-B14F-4D97-AF65-F5344CB8AC3E}">
        <p14:creationId xmlns:p14="http://schemas.microsoft.com/office/powerpoint/2010/main" val="229026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FEC76-327C-2641-81D5-F0B5E6D75CF0}"/>
              </a:ext>
            </a:extLst>
          </p:cNvPr>
          <p:cNvSpPr>
            <a:spLocks noGrp="1"/>
          </p:cNvSpPr>
          <p:nvPr>
            <p:ph type="title"/>
          </p:nvPr>
        </p:nvSpPr>
        <p:spPr>
          <a:xfrm>
            <a:off x="457200" y="-563563"/>
            <a:ext cx="8226425" cy="1554163"/>
          </a:xfrm>
        </p:spPr>
        <p:txBody>
          <a:bodyPr/>
          <a:lstStyle/>
          <a:p>
            <a:r>
              <a:rPr lang="en-US" sz="3600" dirty="0"/>
              <a:t>The magic of desktop containers</a:t>
            </a:r>
          </a:p>
        </p:txBody>
      </p:sp>
      <p:pic>
        <p:nvPicPr>
          <p:cNvPr id="3" name="Picture 2">
            <a:extLst>
              <a:ext uri="{FF2B5EF4-FFF2-40B4-BE49-F238E27FC236}">
                <a16:creationId xmlns:a16="http://schemas.microsoft.com/office/drawing/2014/main" id="{2B8911FE-7B4F-FF4B-B48B-1C10BC44D7C7}"/>
              </a:ext>
            </a:extLst>
          </p:cNvPr>
          <p:cNvPicPr>
            <a:picLocks noChangeAspect="1"/>
          </p:cNvPicPr>
          <p:nvPr/>
        </p:nvPicPr>
        <p:blipFill>
          <a:blip r:embed="rId2"/>
          <a:stretch>
            <a:fillRect/>
          </a:stretch>
        </p:blipFill>
        <p:spPr>
          <a:xfrm>
            <a:off x="8210" y="990600"/>
            <a:ext cx="8830990" cy="4871107"/>
          </a:xfrm>
          <a:prstGeom prst="rect">
            <a:avLst/>
          </a:prstGeom>
        </p:spPr>
      </p:pic>
      <p:pic>
        <p:nvPicPr>
          <p:cNvPr id="4" name="Picture 3">
            <a:extLst>
              <a:ext uri="{FF2B5EF4-FFF2-40B4-BE49-F238E27FC236}">
                <a16:creationId xmlns:a16="http://schemas.microsoft.com/office/drawing/2014/main" id="{2DB30CAF-D586-8B49-AD53-FBD2DEFF5FEE}"/>
              </a:ext>
            </a:extLst>
          </p:cNvPr>
          <p:cNvPicPr>
            <a:picLocks noChangeAspect="1"/>
          </p:cNvPicPr>
          <p:nvPr/>
        </p:nvPicPr>
        <p:blipFill>
          <a:blip r:embed="rId3"/>
          <a:stretch>
            <a:fillRect/>
          </a:stretch>
        </p:blipFill>
        <p:spPr>
          <a:xfrm>
            <a:off x="2759022" y="2590800"/>
            <a:ext cx="6765978" cy="4871107"/>
          </a:xfrm>
          <a:prstGeom prst="rect">
            <a:avLst/>
          </a:prstGeom>
        </p:spPr>
      </p:pic>
      <p:pic>
        <p:nvPicPr>
          <p:cNvPr id="1028" name="Picture 4" descr="Mac os logo - Transparent PNG &amp; SVG vector file">
            <a:extLst>
              <a:ext uri="{FF2B5EF4-FFF2-40B4-BE49-F238E27FC236}">
                <a16:creationId xmlns:a16="http://schemas.microsoft.com/office/drawing/2014/main" id="{AEB6C59B-AB70-FD4B-BE23-22492F4C36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66253" y="4550705"/>
            <a:ext cx="2108200" cy="21082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3">
            <a:extLst>
              <a:ext uri="{FF2B5EF4-FFF2-40B4-BE49-F238E27FC236}">
                <a16:creationId xmlns:a16="http://schemas.microsoft.com/office/drawing/2014/main" id="{C0D2F9D0-6408-EC42-9A53-C54BF8CC686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873380" y="1600200"/>
            <a:ext cx="1356220" cy="123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2">
            <a:extLst>
              <a:ext uri="{FF2B5EF4-FFF2-40B4-BE49-F238E27FC236}">
                <a16:creationId xmlns:a16="http://schemas.microsoft.com/office/drawing/2014/main" id="{C226740D-6083-FB42-BE16-50A14500074F}"/>
              </a:ext>
            </a:extLst>
          </p:cNvPr>
          <p:cNvPicPr>
            <a:picLocks noChangeAspect="1"/>
          </p:cNvPicPr>
          <p:nvPr/>
        </p:nvPicPr>
        <p:blipFill rotWithShape="1">
          <a:blip r:embed="rId6">
            <a:extLst>
              <a:ext uri="{28A0092B-C50C-407E-A947-70E740481C1C}">
                <a14:useLocalDpi xmlns:a14="http://schemas.microsoft.com/office/drawing/2010/main" val="0"/>
              </a:ext>
            </a:extLst>
          </a:blip>
          <a:srcRect t="9806" b="11747"/>
          <a:stretch/>
        </p:blipFill>
        <p:spPr bwMode="auto">
          <a:xfrm>
            <a:off x="557587" y="5638801"/>
            <a:ext cx="1942820" cy="1219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260085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B186A-C20B-AD4B-87BD-2FACD37A0916}"/>
              </a:ext>
            </a:extLst>
          </p:cNvPr>
          <p:cNvSpPr>
            <a:spLocks noGrp="1"/>
          </p:cNvSpPr>
          <p:nvPr>
            <p:ph type="title"/>
          </p:nvPr>
        </p:nvSpPr>
        <p:spPr/>
        <p:txBody>
          <a:bodyPr/>
          <a:lstStyle/>
          <a:p>
            <a:r>
              <a:rPr lang="en-US" dirty="0"/>
              <a:t>Type 2 example: HOSS</a:t>
            </a:r>
          </a:p>
        </p:txBody>
      </p:sp>
      <p:sp>
        <p:nvSpPr>
          <p:cNvPr id="3" name="Content Placeholder 2">
            <a:extLst>
              <a:ext uri="{FF2B5EF4-FFF2-40B4-BE49-F238E27FC236}">
                <a16:creationId xmlns:a16="http://schemas.microsoft.com/office/drawing/2014/main" id="{C31164E5-0C1C-5545-8772-BF5E94DDDC5F}"/>
              </a:ext>
            </a:extLst>
          </p:cNvPr>
          <p:cNvSpPr>
            <a:spLocks noGrp="1"/>
          </p:cNvSpPr>
          <p:nvPr>
            <p:ph idx="1"/>
          </p:nvPr>
        </p:nvSpPr>
        <p:spPr>
          <a:xfrm>
            <a:off x="76200" y="1603375"/>
            <a:ext cx="3733799" cy="4111625"/>
          </a:xfrm>
        </p:spPr>
        <p:txBody>
          <a:bodyPr/>
          <a:lstStyle/>
          <a:p>
            <a:r>
              <a:rPr lang="en-US" sz="2000" dirty="0"/>
              <a:t>In a type 2, a VM “looks like a process/VAS” to the host kernel (hypervisor).</a:t>
            </a:r>
          </a:p>
          <a:p>
            <a:r>
              <a:rPr lang="en-US" sz="2000" dirty="0"/>
              <a:t>HOSS extends JOS </a:t>
            </a:r>
            <a:r>
              <a:rPr lang="en-US" sz="2000" dirty="0">
                <a:sym typeface="Wingdings" pitchFamily="2" charset="2"/>
              </a:rPr>
              <a:t></a:t>
            </a:r>
            <a:r>
              <a:rPr lang="en-US" sz="2000" dirty="0"/>
              <a:t>VMs.</a:t>
            </a:r>
          </a:p>
          <a:p>
            <a:pPr lvl="1"/>
            <a:r>
              <a:rPr lang="en-US" sz="2000" dirty="0"/>
              <a:t>Projects?</a:t>
            </a:r>
          </a:p>
          <a:p>
            <a:r>
              <a:rPr lang="en-US" sz="2000" dirty="0"/>
              <a:t>Hypervisor talks to a user process (</a:t>
            </a:r>
            <a:r>
              <a:rPr lang="en-US" sz="2000" dirty="0" err="1"/>
              <a:t>qemu</a:t>
            </a:r>
            <a:r>
              <a:rPr lang="en-US" sz="2000" dirty="0"/>
              <a:t>) to emulate PC-like devices.</a:t>
            </a:r>
          </a:p>
          <a:p>
            <a:r>
              <a:rPr lang="en-US" sz="2000" dirty="0"/>
              <a:t>Linux KVM uses this approach as well.</a:t>
            </a:r>
          </a:p>
        </p:txBody>
      </p:sp>
      <p:pic>
        <p:nvPicPr>
          <p:cNvPr id="4" name="Picture 3">
            <a:extLst>
              <a:ext uri="{FF2B5EF4-FFF2-40B4-BE49-F238E27FC236}">
                <a16:creationId xmlns:a16="http://schemas.microsoft.com/office/drawing/2014/main" id="{34FF5184-84BE-8043-B455-57F413BC40AE}"/>
              </a:ext>
            </a:extLst>
          </p:cNvPr>
          <p:cNvPicPr>
            <a:picLocks noChangeAspect="1"/>
          </p:cNvPicPr>
          <p:nvPr/>
        </p:nvPicPr>
        <p:blipFill rotWithShape="1">
          <a:blip r:embed="rId2">
            <a:extLst>
              <a:ext uri="{28A0092B-C50C-407E-A947-70E740481C1C}">
                <a14:useLocalDpi xmlns:a14="http://schemas.microsoft.com/office/drawing/2010/main" val="0"/>
              </a:ext>
            </a:extLst>
          </a:blip>
          <a:srcRect l="50000" t="6667" r="6863" b="62222"/>
          <a:stretch/>
        </p:blipFill>
        <p:spPr>
          <a:xfrm>
            <a:off x="3412671" y="1143000"/>
            <a:ext cx="5959929" cy="5562600"/>
          </a:xfrm>
          <a:prstGeom prst="rect">
            <a:avLst/>
          </a:prstGeom>
        </p:spPr>
      </p:pic>
      <p:sp>
        <p:nvSpPr>
          <p:cNvPr id="5" name="Rectangle 4">
            <a:extLst>
              <a:ext uri="{FF2B5EF4-FFF2-40B4-BE49-F238E27FC236}">
                <a16:creationId xmlns:a16="http://schemas.microsoft.com/office/drawing/2014/main" id="{A43E0DB8-B74D-E24B-9217-FAAFBAFBD824}"/>
              </a:ext>
            </a:extLst>
          </p:cNvPr>
          <p:cNvSpPr/>
          <p:nvPr/>
        </p:nvSpPr>
        <p:spPr>
          <a:xfrm>
            <a:off x="304800" y="6604084"/>
            <a:ext cx="8534400" cy="253916"/>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50" b="1" i="0" u="none" strike="noStrike" kern="1200" cap="none" spc="0" normalizeH="0" baseline="0" noProof="0" dirty="0">
                <a:ln>
                  <a:noFill/>
                </a:ln>
                <a:solidFill>
                  <a:srgbClr val="636464"/>
                </a:solidFill>
                <a:effectLst/>
                <a:uLnTx/>
                <a:uFillTx/>
                <a:latin typeface="Arial"/>
                <a:ea typeface="ＭＳ Ｐゴシック" charset="0"/>
              </a:rPr>
              <a:t>Teaching Virtualization by Building a Hypervisor. </a:t>
            </a:r>
            <a:r>
              <a:rPr kumimoji="0" lang="en-US" sz="1050" b="0" i="0" u="none" strike="noStrike" kern="1200" cap="none" spc="0" normalizeH="0" baseline="0" noProof="0" dirty="0">
                <a:ln>
                  <a:noFill/>
                </a:ln>
                <a:solidFill>
                  <a:srgbClr val="636464"/>
                </a:solidFill>
                <a:effectLst/>
                <a:uLnTx/>
                <a:uFillTx/>
                <a:latin typeface="Arial"/>
                <a:ea typeface="ＭＳ Ｐゴシック" charset="0"/>
              </a:rPr>
              <a:t>  By </a:t>
            </a:r>
            <a:r>
              <a:rPr kumimoji="0" lang="en-US" sz="1050" b="0" i="0" u="none" strike="noStrike" kern="1200" cap="none" spc="0" normalizeH="0" baseline="0" noProof="0" dirty="0" err="1">
                <a:ln>
                  <a:noFill/>
                </a:ln>
                <a:solidFill>
                  <a:srgbClr val="636464"/>
                </a:solidFill>
                <a:effectLst/>
                <a:uLnTx/>
                <a:uFillTx/>
                <a:latin typeface="Arial"/>
                <a:ea typeface="ＭＳ Ｐゴシック" charset="0"/>
              </a:rPr>
              <a:t>Abhinand</a:t>
            </a:r>
            <a:r>
              <a:rPr kumimoji="0" lang="en-US" sz="1050" b="0" i="0" u="none" strike="noStrike" kern="1200" cap="none" spc="0" normalizeH="0" baseline="0" noProof="0" dirty="0">
                <a:ln>
                  <a:noFill/>
                </a:ln>
                <a:solidFill>
                  <a:srgbClr val="636464"/>
                </a:solidFill>
                <a:effectLst/>
                <a:uLnTx/>
                <a:uFillTx/>
                <a:latin typeface="Arial"/>
                <a:ea typeface="ＭＳ Ｐゴシック" charset="0"/>
              </a:rPr>
              <a:t> </a:t>
            </a:r>
            <a:r>
              <a:rPr kumimoji="0" lang="en-US" sz="1050" b="0" i="0" u="none" strike="noStrike" kern="1200" cap="none" spc="0" normalizeH="0" baseline="0" noProof="0" dirty="0" err="1">
                <a:ln>
                  <a:noFill/>
                </a:ln>
                <a:solidFill>
                  <a:srgbClr val="636464"/>
                </a:solidFill>
                <a:effectLst/>
                <a:uLnTx/>
                <a:uFillTx/>
                <a:latin typeface="Arial"/>
                <a:ea typeface="ＭＳ Ｐゴシック" charset="0"/>
              </a:rPr>
              <a:t>Palicherla</a:t>
            </a:r>
            <a:r>
              <a:rPr kumimoji="0" lang="en-US" sz="1050" b="0" i="0" u="none" strike="noStrike" kern="1200" cap="none" spc="0" normalizeH="0" baseline="0" noProof="0" dirty="0">
                <a:ln>
                  <a:noFill/>
                </a:ln>
                <a:solidFill>
                  <a:srgbClr val="636464"/>
                </a:solidFill>
                <a:effectLst/>
                <a:uLnTx/>
                <a:uFillTx/>
                <a:latin typeface="Arial"/>
                <a:ea typeface="ＭＳ Ｐゴシック" charset="0"/>
              </a:rPr>
              <a:t>, Tao Zhang, and Donald E. Porter.   SIGCSE 2015.</a:t>
            </a:r>
          </a:p>
        </p:txBody>
      </p:sp>
    </p:spTree>
    <p:extLst>
      <p:ext uri="{BB962C8B-B14F-4D97-AF65-F5344CB8AC3E}">
        <p14:creationId xmlns:p14="http://schemas.microsoft.com/office/powerpoint/2010/main" val="682594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43CAD-DCF7-984F-BECC-9DBF1410AB10}"/>
              </a:ext>
            </a:extLst>
          </p:cNvPr>
          <p:cNvSpPr>
            <a:spLocks noGrp="1"/>
          </p:cNvSpPr>
          <p:nvPr>
            <p:ph type="title"/>
          </p:nvPr>
        </p:nvSpPr>
        <p:spPr/>
        <p:txBody>
          <a:bodyPr/>
          <a:lstStyle/>
          <a:p>
            <a:r>
              <a:rPr lang="en-US" dirty="0"/>
              <a:t>Reflections on VMs</a:t>
            </a:r>
          </a:p>
        </p:txBody>
      </p:sp>
      <p:sp>
        <p:nvSpPr>
          <p:cNvPr id="3" name="Content Placeholder 2">
            <a:extLst>
              <a:ext uri="{FF2B5EF4-FFF2-40B4-BE49-F238E27FC236}">
                <a16:creationId xmlns:a16="http://schemas.microsoft.com/office/drawing/2014/main" id="{26F10DBD-9900-4243-9700-642B0A6A1CA6}"/>
              </a:ext>
            </a:extLst>
          </p:cNvPr>
          <p:cNvSpPr>
            <a:spLocks noGrp="1"/>
          </p:cNvSpPr>
          <p:nvPr>
            <p:ph idx="1"/>
          </p:nvPr>
        </p:nvSpPr>
        <p:spPr>
          <a:xfrm>
            <a:off x="457200" y="1524000"/>
            <a:ext cx="8226425" cy="4111625"/>
          </a:xfrm>
        </p:spPr>
        <p:txBody>
          <a:bodyPr/>
          <a:lstStyle/>
          <a:p>
            <a:pPr marL="0" indent="0">
              <a:buNone/>
            </a:pPr>
            <a:r>
              <a:rPr lang="en-US" b="1" dirty="0"/>
              <a:t>Why are we doing this?  At what cost?</a:t>
            </a:r>
          </a:p>
          <a:p>
            <a:r>
              <a:rPr lang="en-US" dirty="0"/>
              <a:t>Custom environments, fault containment/security, virtual infrastructure services with performance isolation.</a:t>
            </a:r>
          </a:p>
          <a:p>
            <a:r>
              <a:rPr lang="en-US" dirty="0"/>
              <a:t>OS refactoring? Smaller TCB?  Microkernels done right?  </a:t>
            </a:r>
          </a:p>
          <a:p>
            <a:pPr lvl="1"/>
            <a:r>
              <a:rPr lang="en-US" dirty="0"/>
              <a:t>Focus on resources, separate control and data paths, avoid “liability inversion” (</a:t>
            </a:r>
            <a:r>
              <a:rPr lang="en-US" dirty="0" err="1"/>
              <a:t>e.g.,Mach</a:t>
            </a:r>
            <a:r>
              <a:rPr lang="en-US" dirty="0"/>
              <a:t> pagers).</a:t>
            </a:r>
          </a:p>
          <a:p>
            <a:pPr lvl="1"/>
            <a:r>
              <a:rPr lang="en-US" dirty="0"/>
              <a:t>Run apps in guest mode and expose hardware control: Dune 2012, high-speed I/O with Arrakis 2014.</a:t>
            </a:r>
          </a:p>
          <a:p>
            <a:r>
              <a:rPr lang="en-US" dirty="0"/>
              <a:t>How long before we got VMs right?  Software approaches struggled without good hardware support.  </a:t>
            </a:r>
          </a:p>
          <a:p>
            <a:endParaRPr lang="en-US" dirty="0"/>
          </a:p>
        </p:txBody>
      </p:sp>
      <p:sp>
        <p:nvSpPr>
          <p:cNvPr id="4" name="Rectangle 3">
            <a:extLst>
              <a:ext uri="{FF2B5EF4-FFF2-40B4-BE49-F238E27FC236}">
                <a16:creationId xmlns:a16="http://schemas.microsoft.com/office/drawing/2014/main" id="{05E16403-FCE7-2D43-A352-45EE50B147AD}"/>
              </a:ext>
            </a:extLst>
          </p:cNvPr>
          <p:cNvSpPr/>
          <p:nvPr/>
        </p:nvSpPr>
        <p:spPr>
          <a:xfrm>
            <a:off x="381000" y="6248400"/>
            <a:ext cx="8226424" cy="461665"/>
          </a:xfrm>
          <a:prstGeom prst="rect">
            <a:avLst/>
          </a:prstGeom>
        </p:spPr>
        <p:txBody>
          <a:bodyPr wrap="square">
            <a:spAutoFit/>
          </a:bodyPr>
          <a:lstStyle/>
          <a:p>
            <a:r>
              <a:rPr lang="en-US" sz="1200" b="1" dirty="0">
                <a:solidFill>
                  <a:schemeClr val="tx1">
                    <a:lumMod val="75000"/>
                  </a:schemeClr>
                </a:solidFill>
              </a:rPr>
              <a:t>Are Virtual Machine Monitors Microkernels Done Right?</a:t>
            </a:r>
          </a:p>
          <a:p>
            <a:r>
              <a:rPr lang="en-US" sz="1200" dirty="0">
                <a:solidFill>
                  <a:schemeClr val="tx1">
                    <a:lumMod val="75000"/>
                  </a:schemeClr>
                </a:solidFill>
              </a:rPr>
              <a:t>Steven Hand, Andrew Warfield, + Fraser, </a:t>
            </a:r>
            <a:r>
              <a:rPr lang="en-US" sz="1200" dirty="0" err="1">
                <a:solidFill>
                  <a:schemeClr val="tx1">
                    <a:lumMod val="75000"/>
                  </a:schemeClr>
                </a:solidFill>
              </a:rPr>
              <a:t>Kotsovinos</a:t>
            </a:r>
            <a:r>
              <a:rPr lang="en-US" sz="1200" dirty="0">
                <a:solidFill>
                  <a:schemeClr val="tx1">
                    <a:lumMod val="75000"/>
                  </a:schemeClr>
                </a:solidFill>
              </a:rPr>
              <a:t>, </a:t>
            </a:r>
            <a:r>
              <a:rPr lang="en-US" sz="1200" dirty="0" err="1">
                <a:solidFill>
                  <a:schemeClr val="tx1">
                    <a:lumMod val="75000"/>
                  </a:schemeClr>
                </a:solidFill>
              </a:rPr>
              <a:t>Magenheimer</a:t>
            </a:r>
            <a:r>
              <a:rPr lang="en-US" sz="1200" dirty="0">
                <a:solidFill>
                  <a:schemeClr val="tx1">
                    <a:lumMod val="75000"/>
                  </a:schemeClr>
                </a:solidFill>
              </a:rPr>
              <a:t>, </a:t>
            </a:r>
            <a:r>
              <a:rPr lang="en-US" sz="1200" dirty="0" err="1">
                <a:solidFill>
                  <a:schemeClr val="tx1">
                    <a:lumMod val="75000"/>
                  </a:schemeClr>
                </a:solidFill>
              </a:rPr>
              <a:t>HotOS</a:t>
            </a:r>
            <a:r>
              <a:rPr lang="en-US" sz="1200" dirty="0">
                <a:solidFill>
                  <a:schemeClr val="tx1">
                    <a:lumMod val="75000"/>
                  </a:schemeClr>
                </a:solidFill>
              </a:rPr>
              <a:t> 2005.</a:t>
            </a:r>
          </a:p>
        </p:txBody>
      </p:sp>
    </p:spTree>
    <p:extLst>
      <p:ext uri="{BB962C8B-B14F-4D97-AF65-F5344CB8AC3E}">
        <p14:creationId xmlns:p14="http://schemas.microsoft.com/office/powerpoint/2010/main" val="23524870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8"/>
          <p:cNvSpPr>
            <a:spLocks noGrp="1"/>
          </p:cNvSpPr>
          <p:nvPr>
            <p:ph type="title"/>
          </p:nvPr>
        </p:nvSpPr>
        <p:spPr/>
        <p:txBody>
          <a:bodyPr/>
          <a:lstStyle/>
          <a:p>
            <a:r>
              <a:rPr lang="en-US" sz="3600" dirty="0">
                <a:latin typeface="Arial" charset="0"/>
                <a:ea typeface="ＭＳ Ｐゴシック" charset="0"/>
              </a:rPr>
              <a:t>IA Protection Rings (CPL)</a:t>
            </a:r>
          </a:p>
        </p:txBody>
      </p:sp>
      <p:sp>
        <p:nvSpPr>
          <p:cNvPr id="57346" name="Content Placeholder 9"/>
          <p:cNvSpPr>
            <a:spLocks noGrp="1"/>
          </p:cNvSpPr>
          <p:nvPr>
            <p:ph sz="half" idx="1"/>
          </p:nvPr>
        </p:nvSpPr>
        <p:spPr>
          <a:xfrm>
            <a:off x="457200" y="1600200"/>
            <a:ext cx="4038600" cy="4111625"/>
          </a:xfrm>
        </p:spPr>
        <p:txBody>
          <a:bodyPr/>
          <a:lstStyle/>
          <a:p>
            <a:r>
              <a:rPr lang="en-US" sz="2000" b="0" dirty="0">
                <a:latin typeface="Arial" charset="0"/>
                <a:ea typeface="ＭＳ Ｐゴシック" charset="0"/>
              </a:rPr>
              <a:t>Actually, IA has four protection levels, not two (kernel/user).</a:t>
            </a:r>
          </a:p>
          <a:p>
            <a:r>
              <a:rPr lang="en-US" sz="2000" dirty="0">
                <a:latin typeface="Arial" charset="0"/>
                <a:ea typeface="ＭＳ Ｐゴシック" charset="0"/>
              </a:rPr>
              <a:t>IA/X86 rings (CPL)</a:t>
            </a:r>
          </a:p>
          <a:p>
            <a:pPr lvl="1"/>
            <a:r>
              <a:rPr lang="en-US" sz="1800" dirty="0">
                <a:latin typeface="Arial" charset="0"/>
                <a:ea typeface="ＭＳ Ｐゴシック" charset="0"/>
              </a:rPr>
              <a:t>Ring 0 – “Kernel mode” (most privileged)</a:t>
            </a:r>
          </a:p>
          <a:p>
            <a:pPr lvl="1"/>
            <a:r>
              <a:rPr lang="en-US" sz="1800" dirty="0">
                <a:latin typeface="Arial" charset="0"/>
                <a:ea typeface="ＭＳ Ｐゴシック" charset="0"/>
              </a:rPr>
              <a:t>Ring 3 – “User mode”</a:t>
            </a:r>
          </a:p>
          <a:p>
            <a:pPr lvl="1"/>
            <a:r>
              <a:rPr lang="en-US" sz="1800" dirty="0">
                <a:latin typeface="Arial" charset="0"/>
                <a:ea typeface="ＭＳ Ｐゴシック" charset="0"/>
              </a:rPr>
              <a:t>Ring 1 &amp; 2 – Other</a:t>
            </a:r>
          </a:p>
          <a:p>
            <a:r>
              <a:rPr lang="en-US" sz="2000" b="0" dirty="0">
                <a:latin typeface="Arial" charset="0"/>
                <a:ea typeface="ＭＳ Ｐゴシック" charset="0"/>
              </a:rPr>
              <a:t>Linux only uses 0 and 3.</a:t>
            </a:r>
          </a:p>
          <a:p>
            <a:pPr lvl="1"/>
            <a:r>
              <a:rPr lang="en-US" sz="1800" b="0" dirty="0">
                <a:latin typeface="Arial" charset="0"/>
                <a:ea typeface="ＭＳ Ｐゴシック" charset="0"/>
              </a:rPr>
              <a:t>“Kernel vs. user mode”</a:t>
            </a:r>
          </a:p>
          <a:p>
            <a:r>
              <a:rPr lang="en-US" sz="2000" b="0" dirty="0">
                <a:latin typeface="Arial" charset="0"/>
                <a:ea typeface="ＭＳ Ｐゴシック" charset="0"/>
              </a:rPr>
              <a:t>Pre-VT VMMs modified to lift the guest OS kernel to Ring 1: reserve Ring 0 for hypervisor.</a:t>
            </a:r>
          </a:p>
          <a:p>
            <a:pPr>
              <a:buFont typeface="Times New Roman" charset="0"/>
              <a:buNone/>
            </a:pPr>
            <a:endParaRPr lang="en-US" dirty="0">
              <a:latin typeface="Arial" charset="0"/>
              <a:ea typeface="ＭＳ Ｐゴシック" charset="0"/>
            </a:endParaRPr>
          </a:p>
        </p:txBody>
      </p:sp>
      <p:graphicFrame>
        <p:nvGraphicFramePr>
          <p:cNvPr id="57347" name="Object 2"/>
          <p:cNvGraphicFramePr>
            <a:graphicFrameLocks noGrp="1" noChangeAspect="1"/>
          </p:cNvGraphicFramePr>
          <p:nvPr>
            <p:ph sz="half" idx="2"/>
          </p:nvPr>
        </p:nvGraphicFramePr>
        <p:xfrm>
          <a:off x="4625975" y="1917700"/>
          <a:ext cx="4013200" cy="4224338"/>
        </p:xfrm>
        <a:graphic>
          <a:graphicData uri="http://schemas.openxmlformats.org/presentationml/2006/ole">
            <mc:AlternateContent xmlns:mc="http://schemas.openxmlformats.org/markup-compatibility/2006">
              <mc:Choice xmlns:v="urn:schemas-microsoft-com:vml" Requires="v">
                <p:oleObj spid="_x0000_s4111" name="Visio" r:id="rId3" imgW="4789627" imgH="4789627" progId="Visio.Drawing.11">
                  <p:embed/>
                </p:oleObj>
              </mc:Choice>
              <mc:Fallback>
                <p:oleObj name="Visio" r:id="rId3" imgW="4789627" imgH="4789627" progId="Visio.Drawing.11">
                  <p:embed/>
                  <p:pic>
                    <p:nvPicPr>
                      <p:cNvPr id="57347"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25975" y="1917700"/>
                        <a:ext cx="4013200" cy="42243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pic>
                </p:oleObj>
              </mc:Fallback>
            </mc:AlternateContent>
          </a:graphicData>
        </a:graphic>
      </p:graphicFrame>
      <p:sp>
        <p:nvSpPr>
          <p:cNvPr id="57348" name="Rectangle 5"/>
          <p:cNvSpPr>
            <a:spLocks noChangeArrowheads="1"/>
          </p:cNvSpPr>
          <p:nvPr/>
        </p:nvSpPr>
        <p:spPr bwMode="auto">
          <a:xfrm>
            <a:off x="5181600" y="1524000"/>
            <a:ext cx="2903538" cy="36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0"/>
              </a:rPr>
              <a:t>CPU Privilege Level (CPL)</a:t>
            </a:r>
          </a:p>
        </p:txBody>
      </p:sp>
      <p:sp>
        <p:nvSpPr>
          <p:cNvPr id="57349" name="Text Box 5"/>
          <p:cNvSpPr txBox="1">
            <a:spLocks noChangeArrowheads="1"/>
          </p:cNvSpPr>
          <p:nvPr/>
        </p:nvSpPr>
        <p:spPr bwMode="auto">
          <a:xfrm>
            <a:off x="7156450" y="6399213"/>
            <a:ext cx="1102686" cy="307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3367"/>
                </a:solidFill>
                <a:effectLst/>
                <a:uLnTx/>
                <a:uFillTx/>
                <a:latin typeface="Arial" charset="0"/>
                <a:ea typeface="ＭＳ Ｐゴシック" charset="0"/>
              </a:rPr>
              <a:t>[</a:t>
            </a:r>
            <a:r>
              <a:rPr kumimoji="0" lang="en-US" sz="1400" b="0" i="0" u="none" strike="noStrike" kern="1200" cap="none" spc="0" normalizeH="0" baseline="0" noProof="0" dirty="0" err="1">
                <a:ln>
                  <a:noFill/>
                </a:ln>
                <a:solidFill>
                  <a:srgbClr val="003367"/>
                </a:solidFill>
                <a:effectLst/>
                <a:uLnTx/>
                <a:uFillTx/>
                <a:latin typeface="Arial" charset="0"/>
                <a:ea typeface="ＭＳ Ｐゴシック" charset="0"/>
              </a:rPr>
              <a:t>Fischbach</a:t>
            </a:r>
            <a:r>
              <a:rPr kumimoji="0" lang="en-US" sz="1400" b="0" i="0" u="none" strike="noStrike" kern="1200" cap="none" spc="0" normalizeH="0" baseline="0" noProof="0" dirty="0">
                <a:ln>
                  <a:noFill/>
                </a:ln>
                <a:solidFill>
                  <a:srgbClr val="003367"/>
                </a:solidFill>
                <a:effectLst/>
                <a:uLnTx/>
                <a:uFillTx/>
                <a:latin typeface="Arial" charset="0"/>
                <a:ea typeface="ＭＳ Ｐゴシック" charset="0"/>
              </a:rPr>
              <a:t>]</a:t>
            </a:r>
          </a:p>
        </p:txBody>
      </p:sp>
    </p:spTree>
    <p:extLst>
      <p:ext uri="{BB962C8B-B14F-4D97-AF65-F5344CB8AC3E}">
        <p14:creationId xmlns:p14="http://schemas.microsoft.com/office/powerpoint/2010/main" val="27167791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3600" dirty="0"/>
              <a:t>Why aren’t (IA) rings good enough?</a:t>
            </a:r>
          </a:p>
        </p:txBody>
      </p:sp>
      <p:graphicFrame>
        <p:nvGraphicFramePr>
          <p:cNvPr id="6" name="Object 2"/>
          <p:cNvGraphicFramePr>
            <a:graphicFrameLocks noChangeAspect="1"/>
          </p:cNvGraphicFramePr>
          <p:nvPr/>
        </p:nvGraphicFramePr>
        <p:xfrm>
          <a:off x="4625975" y="1917700"/>
          <a:ext cx="4013200" cy="4224338"/>
        </p:xfrm>
        <a:graphic>
          <a:graphicData uri="http://schemas.openxmlformats.org/presentationml/2006/ole">
            <mc:AlternateContent xmlns:mc="http://schemas.openxmlformats.org/markup-compatibility/2006">
              <mc:Choice xmlns:v="urn:schemas-microsoft-com:vml" Requires="v">
                <p:oleObj spid="_x0000_s5135" name="Visio" r:id="rId3" imgW="4789627" imgH="4789627" progId="Visio.Drawing.11">
                  <p:embed/>
                </p:oleObj>
              </mc:Choice>
              <mc:Fallback>
                <p:oleObj name="Visio" r:id="rId3" imgW="4789627" imgH="4789627" progId="Visio.Drawing.11">
                  <p:embed/>
                  <p:pic>
                    <p:nvPicPr>
                      <p:cNvPr id="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25975" y="1917700"/>
                        <a:ext cx="4013200" cy="42243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pic>
                </p:oleObj>
              </mc:Fallback>
            </mc:AlternateContent>
          </a:graphicData>
        </a:graphic>
      </p:graphicFrame>
      <p:sp>
        <p:nvSpPr>
          <p:cNvPr id="7" name="Rectangle 6"/>
          <p:cNvSpPr/>
          <p:nvPr/>
        </p:nvSpPr>
        <p:spPr bwMode="auto">
          <a:xfrm>
            <a:off x="860425" y="3124200"/>
            <a:ext cx="2111375" cy="1393825"/>
          </a:xfrm>
          <a:prstGeom prst="rect">
            <a:avLst/>
          </a:prstGeom>
          <a:solidFill>
            <a:schemeClr val="bg1">
              <a:lumMod val="75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9" name="AutoShape 10"/>
          <p:cNvSpPr>
            <a:spLocks noChangeArrowheads="1"/>
          </p:cNvSpPr>
          <p:nvPr/>
        </p:nvSpPr>
        <p:spPr bwMode="auto">
          <a:xfrm>
            <a:off x="1082675" y="3959225"/>
            <a:ext cx="1660525"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0" name="Rectangle 9"/>
          <p:cNvSpPr/>
          <p:nvPr/>
        </p:nvSpPr>
        <p:spPr bwMode="auto">
          <a:xfrm>
            <a:off x="1692275" y="3273425"/>
            <a:ext cx="441325"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11" name="Rectangle 10"/>
          <p:cNvSpPr/>
          <p:nvPr/>
        </p:nvSpPr>
        <p:spPr bwMode="auto">
          <a:xfrm>
            <a:off x="2301875" y="3273425"/>
            <a:ext cx="441325"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12" name="AutoShape 10"/>
          <p:cNvSpPr>
            <a:spLocks noChangeArrowheads="1"/>
          </p:cNvSpPr>
          <p:nvPr/>
        </p:nvSpPr>
        <p:spPr bwMode="auto">
          <a:xfrm>
            <a:off x="838200" y="4670425"/>
            <a:ext cx="2133600"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23" name="Text Box 18"/>
          <p:cNvSpPr txBox="1">
            <a:spLocks noChangeArrowheads="1"/>
          </p:cNvSpPr>
          <p:nvPr/>
        </p:nvSpPr>
        <p:spPr bwMode="auto">
          <a:xfrm>
            <a:off x="1066800" y="4645025"/>
            <a:ext cx="1752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rgbClr val="00264D"/>
                </a:solidFill>
                <a:effectLst/>
                <a:uLnTx/>
                <a:uFillTx/>
                <a:latin typeface="Arial" charset="0"/>
                <a:ea typeface="ＭＳ Ｐゴシック" charset="0"/>
              </a:rPr>
              <a:t>hypervisor</a:t>
            </a:r>
          </a:p>
        </p:txBody>
      </p:sp>
      <p:sp>
        <p:nvSpPr>
          <p:cNvPr id="25" name="Text Box 18"/>
          <p:cNvSpPr txBox="1">
            <a:spLocks noChangeArrowheads="1"/>
          </p:cNvSpPr>
          <p:nvPr/>
        </p:nvSpPr>
        <p:spPr bwMode="auto">
          <a:xfrm>
            <a:off x="1089025" y="3962400"/>
            <a:ext cx="175260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00264D"/>
                </a:solidFill>
                <a:effectLst/>
                <a:uLnTx/>
                <a:uFillTx/>
                <a:latin typeface="Arial" charset="0"/>
                <a:ea typeface="ＭＳ Ｐゴシック" charset="0"/>
              </a:rPr>
              <a:t>guest kernel</a:t>
            </a:r>
          </a:p>
        </p:txBody>
      </p:sp>
      <p:sp>
        <p:nvSpPr>
          <p:cNvPr id="26" name="Text Box 93"/>
          <p:cNvSpPr txBox="1">
            <a:spLocks noChangeArrowheads="1"/>
          </p:cNvSpPr>
          <p:nvPr/>
        </p:nvSpPr>
        <p:spPr bwMode="auto">
          <a:xfrm>
            <a:off x="3048000" y="4648200"/>
            <a:ext cx="990600" cy="40229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rPr>
              <a:t>CPL 0</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endParaRPr>
          </a:p>
        </p:txBody>
      </p:sp>
      <p:sp>
        <p:nvSpPr>
          <p:cNvPr id="27" name="Text Box 93"/>
          <p:cNvSpPr txBox="1">
            <a:spLocks noChangeArrowheads="1"/>
          </p:cNvSpPr>
          <p:nvPr/>
        </p:nvSpPr>
        <p:spPr bwMode="auto">
          <a:xfrm>
            <a:off x="3048000" y="3962400"/>
            <a:ext cx="990600" cy="40229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rPr>
              <a:t>CPL 1</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endParaRPr>
          </a:p>
        </p:txBody>
      </p:sp>
      <p:sp>
        <p:nvSpPr>
          <p:cNvPr id="28" name="Text Box 93"/>
          <p:cNvSpPr txBox="1">
            <a:spLocks noChangeArrowheads="1"/>
          </p:cNvSpPr>
          <p:nvPr/>
        </p:nvSpPr>
        <p:spPr bwMode="auto">
          <a:xfrm>
            <a:off x="3048000" y="3407709"/>
            <a:ext cx="990600" cy="40229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rPr>
              <a:t>CPL 3</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endParaRPr>
          </a:p>
        </p:txBody>
      </p:sp>
      <p:sp>
        <p:nvSpPr>
          <p:cNvPr id="29" name="Text Box 18"/>
          <p:cNvSpPr txBox="1">
            <a:spLocks noChangeArrowheads="1"/>
          </p:cNvSpPr>
          <p:nvPr/>
        </p:nvSpPr>
        <p:spPr bwMode="auto">
          <a:xfrm>
            <a:off x="838200" y="3124200"/>
            <a:ext cx="6858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rgbClr val="00264D"/>
                </a:solidFill>
                <a:effectLst/>
                <a:uLnTx/>
                <a:uFillTx/>
                <a:latin typeface="Arial" charset="0"/>
                <a:ea typeface="ＭＳ Ｐゴシック" charset="0"/>
              </a:rPr>
              <a:t>VM</a:t>
            </a:r>
          </a:p>
        </p:txBody>
      </p:sp>
      <p:sp>
        <p:nvSpPr>
          <p:cNvPr id="30" name="Text Box 93"/>
          <p:cNvSpPr txBox="1">
            <a:spLocks noChangeArrowheads="1"/>
          </p:cNvSpPr>
          <p:nvPr/>
        </p:nvSpPr>
        <p:spPr bwMode="auto">
          <a:xfrm>
            <a:off x="1447800" y="5638800"/>
            <a:ext cx="990600" cy="40229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rPr>
              <a:t>???</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endParaRPr>
          </a:p>
        </p:txBody>
      </p:sp>
    </p:spTree>
    <p:extLst>
      <p:ext uri="{BB962C8B-B14F-4D97-AF65-F5344CB8AC3E}">
        <p14:creationId xmlns:p14="http://schemas.microsoft.com/office/powerpoint/2010/main" val="10982422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 short list of pre-VT problems</a:t>
            </a:r>
          </a:p>
        </p:txBody>
      </p:sp>
      <p:sp>
        <p:nvSpPr>
          <p:cNvPr id="6" name="Content Placeholder 5"/>
          <p:cNvSpPr>
            <a:spLocks noGrp="1"/>
          </p:cNvSpPr>
          <p:nvPr>
            <p:ph idx="1"/>
          </p:nvPr>
        </p:nvSpPr>
        <p:spPr>
          <a:xfrm>
            <a:off x="457200" y="1447800"/>
            <a:ext cx="8226425" cy="4111625"/>
          </a:xfrm>
        </p:spPr>
        <p:txBody>
          <a:bodyPr/>
          <a:lstStyle/>
          <a:p>
            <a:pPr marL="0" indent="0">
              <a:buNone/>
            </a:pPr>
            <a:r>
              <a:rPr lang="en-US" sz="2400" b="0" dirty="0"/>
              <a:t>Early IA hypervisors (VMware, </a:t>
            </a:r>
            <a:r>
              <a:rPr lang="en-US" sz="2400" b="0" dirty="0" err="1"/>
              <a:t>Xen</a:t>
            </a:r>
            <a:r>
              <a:rPr lang="en-US" sz="2400" b="0" dirty="0"/>
              <a:t>) had to emulate various machine behaviors and generally bend over backwards.</a:t>
            </a:r>
          </a:p>
          <a:p>
            <a:r>
              <a:rPr lang="en-US" sz="2400" b="0" dirty="0"/>
              <a:t>IA32 page protection does not distinguish CPL 0-2.</a:t>
            </a:r>
          </a:p>
          <a:p>
            <a:pPr lvl="1"/>
            <a:r>
              <a:rPr lang="en-US" sz="2000" b="0" dirty="0"/>
              <a:t>Segment-grained memory protection only.</a:t>
            </a:r>
          </a:p>
          <a:p>
            <a:r>
              <a:rPr lang="en-US" sz="2400" b="0" dirty="0"/>
              <a:t>Ring aliasing: some IA instructions expose CPL to guest!</a:t>
            </a:r>
          </a:p>
          <a:p>
            <a:pPr lvl="1"/>
            <a:r>
              <a:rPr lang="en-US" sz="2000" b="0" dirty="0"/>
              <a:t>Or fail silently…</a:t>
            </a:r>
          </a:p>
          <a:p>
            <a:r>
              <a:rPr lang="en-US" sz="2400" b="0" dirty="0" err="1"/>
              <a:t>Syscalls</a:t>
            </a:r>
            <a:r>
              <a:rPr lang="en-US" sz="2400" b="0" dirty="0"/>
              <a:t> don</a:t>
            </a:r>
            <a:r>
              <a:rPr lang="fr-FR" sz="2400" b="0" dirty="0"/>
              <a:t>’</a:t>
            </a:r>
            <a:r>
              <a:rPr lang="fr-FR" sz="2400" b="0" dirty="0" err="1"/>
              <a:t>t</a:t>
            </a:r>
            <a:r>
              <a:rPr lang="fr-FR" sz="2400" b="0" dirty="0"/>
              <a:t> </a:t>
            </a:r>
            <a:r>
              <a:rPr lang="fr-FR" sz="2400" b="0" dirty="0" err="1"/>
              <a:t>work</a:t>
            </a:r>
            <a:r>
              <a:rPr lang="fr-FR" sz="2400" b="0" dirty="0"/>
              <a:t> </a:t>
            </a:r>
            <a:r>
              <a:rPr lang="fr-FR" sz="2400" b="0" dirty="0" err="1"/>
              <a:t>properly</a:t>
            </a:r>
            <a:r>
              <a:rPr lang="fr-FR" sz="2400" b="0" dirty="0"/>
              <a:t> and </a:t>
            </a:r>
            <a:r>
              <a:rPr lang="fr-FR" sz="2400" b="0" dirty="0" err="1"/>
              <a:t>require</a:t>
            </a:r>
            <a:r>
              <a:rPr lang="fr-FR" sz="2400" b="0" dirty="0"/>
              <a:t> </a:t>
            </a:r>
            <a:r>
              <a:rPr lang="fr-FR" sz="2400" b="0" dirty="0" err="1"/>
              <a:t>emulation</a:t>
            </a:r>
            <a:r>
              <a:rPr lang="fr-FR" sz="2400" b="0" dirty="0"/>
              <a:t>.</a:t>
            </a:r>
          </a:p>
          <a:p>
            <a:pPr lvl="1"/>
            <a:r>
              <a:rPr lang="fr-FR" sz="2000" dirty="0"/>
              <a:t>IA </a:t>
            </a:r>
            <a:r>
              <a:rPr lang="fr-FR" sz="2000" dirty="0" err="1"/>
              <a:t>sysenter</a:t>
            </a:r>
            <a:r>
              <a:rPr lang="fr-FR" sz="2000" b="0" dirty="0"/>
              <a:t> </a:t>
            </a:r>
            <a:r>
              <a:rPr lang="fr-FR" sz="2000" b="0" dirty="0" err="1"/>
              <a:t>always</a:t>
            </a:r>
            <a:r>
              <a:rPr lang="fr-FR" sz="2000" b="0" dirty="0"/>
              <a:t> transitions to CPL 0.  (</a:t>
            </a:r>
            <a:r>
              <a:rPr lang="fr-FR" sz="2000" b="0" dirty="0" err="1"/>
              <a:t>D’oh</a:t>
            </a:r>
            <a:r>
              <a:rPr lang="fr-FR" sz="2000" b="0" dirty="0"/>
              <a:t>!)</a:t>
            </a:r>
          </a:p>
          <a:p>
            <a:pPr lvl="1"/>
            <a:r>
              <a:rPr lang="fr-FR" sz="2000" dirty="0"/>
              <a:t>IA </a:t>
            </a:r>
            <a:r>
              <a:rPr lang="fr-FR" sz="2000" dirty="0" err="1"/>
              <a:t>sysexit</a:t>
            </a:r>
            <a:r>
              <a:rPr lang="fr-FR" sz="2000" b="0" dirty="0"/>
              <a:t> </a:t>
            </a:r>
            <a:r>
              <a:rPr lang="fr-FR" sz="2000" b="0" dirty="0" err="1"/>
              <a:t>faults</a:t>
            </a:r>
            <a:r>
              <a:rPr lang="fr-FR" sz="2000" b="0" dirty="0"/>
              <a:t> if the </a:t>
            </a:r>
            <a:r>
              <a:rPr lang="fr-FR" sz="2000" b="0" dirty="0" err="1"/>
              <a:t>core</a:t>
            </a:r>
            <a:r>
              <a:rPr lang="fr-FR" sz="2000" b="0" dirty="0"/>
              <a:t> </a:t>
            </a:r>
            <a:r>
              <a:rPr lang="fr-FR" sz="2000" b="0" dirty="0" err="1"/>
              <a:t>is</a:t>
            </a:r>
            <a:r>
              <a:rPr lang="fr-FR" sz="2000" b="0" dirty="0"/>
              <a:t> not in CPL 0.</a:t>
            </a:r>
            <a:endParaRPr lang="en-US" sz="2000" b="0" dirty="0"/>
          </a:p>
          <a:p>
            <a:r>
              <a:rPr lang="en-US" sz="2400" b="0" dirty="0"/>
              <a:t>Interrupts don’t work properly and require emulation.</a:t>
            </a:r>
            <a:endParaRPr lang="en-US" sz="2000" b="0" dirty="0"/>
          </a:p>
          <a:p>
            <a:pPr lvl="1"/>
            <a:r>
              <a:rPr lang="en-US" sz="2000" b="0" dirty="0"/>
              <a:t>Interrupt disable/enable reserved to CPL0.</a:t>
            </a:r>
          </a:p>
          <a:p>
            <a:pPr marL="457200" lvl="1" indent="0">
              <a:buNone/>
            </a:pPr>
            <a:endParaRPr lang="en-US" sz="2000" b="0" dirty="0"/>
          </a:p>
        </p:txBody>
      </p:sp>
    </p:spTree>
    <p:extLst>
      <p:ext uri="{BB962C8B-B14F-4D97-AF65-F5344CB8AC3E}">
        <p14:creationId xmlns:p14="http://schemas.microsoft.com/office/powerpoint/2010/main" val="20927007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Early approaches to IA VMMs</a:t>
            </a:r>
          </a:p>
        </p:txBody>
      </p:sp>
      <p:sp>
        <p:nvSpPr>
          <p:cNvPr id="3" name="Content Placeholder 2"/>
          <p:cNvSpPr>
            <a:spLocks noGrp="1"/>
          </p:cNvSpPr>
          <p:nvPr>
            <p:ph idx="1"/>
          </p:nvPr>
        </p:nvSpPr>
        <p:spPr>
          <a:xfrm>
            <a:off x="457200" y="1450975"/>
            <a:ext cx="8226425" cy="4111625"/>
          </a:xfrm>
        </p:spPr>
        <p:txBody>
          <a:bodyPr/>
          <a:lstStyle/>
          <a:p>
            <a:pPr marL="0" indent="0">
              <a:buNone/>
            </a:pPr>
            <a:r>
              <a:rPr lang="en-US" sz="2000" b="0" dirty="0"/>
              <a:t>To implement virtualization on IA in the pre-VT days, you have to modify the guest OS kernel.</a:t>
            </a:r>
          </a:p>
          <a:p>
            <a:r>
              <a:rPr lang="en-US" sz="2000" b="0" dirty="0"/>
              <a:t>To run a proprietary OS (i.e., Windows) you had to do it on the sly.</a:t>
            </a:r>
          </a:p>
          <a:p>
            <a:pPr lvl="1"/>
            <a:r>
              <a:rPr lang="en-US" sz="1800" b="0" dirty="0"/>
              <a:t>VMware: software </a:t>
            </a:r>
            <a:r>
              <a:rPr lang="en-US" sz="1800" b="1" dirty="0"/>
              <a:t>binary translation </a:t>
            </a:r>
            <a:r>
              <a:rPr lang="en-US" sz="1800" b="0" dirty="0"/>
              <a:t>(</a:t>
            </a:r>
            <a:r>
              <a:rPr lang="en-US" sz="1800" dirty="0"/>
              <a:t>code morphing—patented</a:t>
            </a:r>
            <a:r>
              <a:rPr lang="en-US" sz="1800" b="0" dirty="0"/>
              <a:t>)</a:t>
            </a:r>
          </a:p>
          <a:p>
            <a:r>
              <a:rPr lang="en-US" sz="2000" b="0" dirty="0"/>
              <a:t>If it’s an open-source OS (e.g., Linux) you can do it out in the open.</a:t>
            </a:r>
          </a:p>
          <a:p>
            <a:pPr lvl="1"/>
            <a:r>
              <a:rPr lang="en-US" sz="1800" b="0" dirty="0" err="1"/>
              <a:t>Xen</a:t>
            </a:r>
            <a:r>
              <a:rPr lang="en-US" sz="1800" b="0" dirty="0"/>
              <a:t>: </a:t>
            </a:r>
            <a:r>
              <a:rPr lang="en-US" sz="1800" b="1" dirty="0" err="1"/>
              <a:t>paravirtualization</a:t>
            </a:r>
            <a:endParaRPr lang="en-US" sz="1800" b="1" dirty="0"/>
          </a:p>
          <a:p>
            <a:pPr lvl="1"/>
            <a:r>
              <a:rPr lang="en-US" sz="1800" b="0" dirty="0"/>
              <a:t>Basically just a change to the HAL/PAL: a VM is just another machine type to support (&lt;2% of the OS code).</a:t>
            </a:r>
          </a:p>
          <a:p>
            <a:r>
              <a:rPr lang="en-US" sz="2000" b="0" dirty="0"/>
              <a:t>Of course you can always do </a:t>
            </a:r>
            <a:r>
              <a:rPr lang="en-US" sz="2000" dirty="0"/>
              <a:t>full emulation</a:t>
            </a:r>
            <a:r>
              <a:rPr lang="en-US" sz="2000" b="0" dirty="0"/>
              <a:t>!  (pre-KVM </a:t>
            </a:r>
            <a:r>
              <a:rPr lang="en-US" sz="2000" b="0" dirty="0" err="1"/>
              <a:t>qemu</a:t>
            </a:r>
            <a:r>
              <a:rPr lang="en-US" sz="2000" b="0" dirty="0"/>
              <a:t>)</a:t>
            </a:r>
          </a:p>
          <a:p>
            <a:r>
              <a:rPr lang="en-US" sz="2000" b="1" dirty="0"/>
              <a:t>All of this is washed away by VT.</a:t>
            </a:r>
          </a:p>
          <a:p>
            <a:pPr lvl="1"/>
            <a:r>
              <a:rPr lang="en-US" sz="2000" b="0" dirty="0"/>
              <a:t>(Of course, hardware-based VMs were also done correctly on IBM machines a </a:t>
            </a:r>
            <a:r>
              <a:rPr lang="en-US" sz="2000" b="0" dirty="0" err="1"/>
              <a:t>lonnnng</a:t>
            </a:r>
            <a:r>
              <a:rPr lang="en-US" sz="2000" b="0" dirty="0"/>
              <a:t> time ago.)</a:t>
            </a:r>
          </a:p>
        </p:txBody>
      </p:sp>
    </p:spTree>
    <p:extLst>
      <p:ext uri="{BB962C8B-B14F-4D97-AF65-F5344CB8AC3E}">
        <p14:creationId xmlns:p14="http://schemas.microsoft.com/office/powerpoint/2010/main" val="31892341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p:txBody>
          <a:bodyPr/>
          <a:lstStyle/>
          <a:p>
            <a:r>
              <a:rPr lang="en-US" sz="3600" dirty="0">
                <a:latin typeface="Arial" charset="0"/>
                <a:ea typeface="ＭＳ Ｐゴシック" charset="0"/>
                <a:cs typeface="Arial" charset="0"/>
              </a:rPr>
              <a:t>Notes on implementing VMs today</a:t>
            </a:r>
          </a:p>
        </p:txBody>
      </p:sp>
      <p:sp>
        <p:nvSpPr>
          <p:cNvPr id="68610" name="Rectangle 49"/>
          <p:cNvSpPr>
            <a:spLocks noChangeArrowheads="1"/>
          </p:cNvSpPr>
          <p:nvPr/>
        </p:nvSpPr>
        <p:spPr bwMode="auto">
          <a:xfrm>
            <a:off x="381000" y="1274088"/>
            <a:ext cx="8458200" cy="5355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anchor="ctr">
            <a:spAutoFit/>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CPUs after 2007 support protected mode(s) for hypervisors (E.g., Intel </a:t>
            </a:r>
            <a:r>
              <a:rPr kumimoji="0" lang="en-US" sz="1800" b="0" i="0" u="none" strike="noStrike" kern="1200" cap="none" spc="0" normalizeH="0" baseline="0" noProof="0" dirty="0" err="1">
                <a:ln>
                  <a:noFill/>
                </a:ln>
                <a:solidFill>
                  <a:srgbClr val="000000"/>
                </a:solidFill>
                <a:effectLst/>
                <a:uLnTx/>
                <a:uFillTx/>
                <a:latin typeface="Arial" charset="0"/>
                <a:ea typeface="ＭＳ Ｐゴシック" charset="0"/>
              </a:rPr>
              <a:t>VTx</a:t>
            </a: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a:t>
            </a:r>
          </a:p>
          <a:p>
            <a:pPr marR="0" lvl="0" algn="l" defTabSz="914400" rtl="0" eaLnBrk="1" fontAlgn="base" latinLnBrk="0" hangingPunct="1">
              <a:lnSpc>
                <a:spcPct val="100000"/>
              </a:lnSpc>
              <a:spcBef>
                <a:spcPct val="0"/>
              </a:spcBef>
              <a:spcAft>
                <a:spcPct val="0"/>
              </a:spcAft>
              <a:buClrTx/>
              <a:buSzTx/>
              <a:tabLst/>
              <a:defRPr/>
            </a:pP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endParaRP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When the hypervisor initializes a </a:t>
            </a:r>
            <a:r>
              <a:rPr kumimoji="0" lang="en-US" sz="1800" b="1" i="0" u="none" strike="noStrike" kern="1200" cap="none" spc="0" normalizeH="0" baseline="0" noProof="0" dirty="0">
                <a:ln>
                  <a:noFill/>
                </a:ln>
                <a:solidFill>
                  <a:srgbClr val="000000"/>
                </a:solidFill>
                <a:effectLst/>
                <a:uLnTx/>
                <a:uFillTx/>
                <a:latin typeface="Arial" charset="0"/>
                <a:ea typeface="ＭＳ Ｐゴシック" charset="0"/>
              </a:rPr>
              <a:t>VM context (e.g., VMCS)</a:t>
            </a: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 it selects some set of event types to </a:t>
            </a:r>
            <a:r>
              <a:rPr kumimoji="0" lang="en-US" sz="1800" b="1" i="0" u="none" strike="noStrike" kern="1200" cap="none" spc="0" normalizeH="0" baseline="0" noProof="0" dirty="0">
                <a:ln>
                  <a:noFill/>
                </a:ln>
                <a:solidFill>
                  <a:srgbClr val="000000"/>
                </a:solidFill>
                <a:effectLst/>
                <a:uLnTx/>
                <a:uFillTx/>
                <a:latin typeface="Arial" charset="0"/>
                <a:ea typeface="ＭＳ Ｐゴシック" charset="0"/>
              </a:rPr>
              <a:t>intercept</a:t>
            </a: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 and registers handlers for them.  </a:t>
            </a:r>
          </a:p>
          <a:p>
            <a:pPr marR="0" lvl="0" algn="l" defTabSz="914400" rtl="0" eaLnBrk="1" fontAlgn="base" latinLnBrk="0" hangingPunct="1">
              <a:lnSpc>
                <a:spcPct val="100000"/>
              </a:lnSpc>
              <a:spcBef>
                <a:spcPct val="0"/>
              </a:spcBef>
              <a:spcAft>
                <a:spcPct val="0"/>
              </a:spcAft>
              <a:buClrTx/>
              <a:buSzTx/>
              <a:tabLst/>
              <a:defRPr/>
            </a:pP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endParaRP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Configured interceptions transfer control to a registered </a:t>
            </a:r>
            <a:r>
              <a:rPr kumimoji="0" lang="en-US" sz="1800" b="1" i="0" u="none" strike="noStrike" kern="1200" cap="none" spc="0" normalizeH="0" baseline="0" noProof="0" dirty="0">
                <a:ln>
                  <a:noFill/>
                </a:ln>
                <a:solidFill>
                  <a:srgbClr val="000000"/>
                </a:solidFill>
                <a:effectLst/>
                <a:uLnTx/>
                <a:uFillTx/>
                <a:latin typeface="Arial" charset="0"/>
                <a:ea typeface="ＭＳ Ｐゴシック" charset="0"/>
              </a:rPr>
              <a:t>hypervisor handler</a:t>
            </a: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 routine.  For example, a guest OS kernel accessing device registers may cause the physical machine to invoke the hypervisor to intervene. </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endParaRP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Architecture adds another level of indirection in the MMU page mappings (Intel’s </a:t>
            </a:r>
            <a:r>
              <a:rPr kumimoji="0" lang="en-US" sz="1800" b="1" i="0" u="none" strike="noStrike" kern="1200" cap="none" spc="0" normalizeH="0" baseline="0" noProof="0" dirty="0">
                <a:ln>
                  <a:noFill/>
                </a:ln>
                <a:solidFill>
                  <a:srgbClr val="000000"/>
                </a:solidFill>
                <a:effectLst/>
                <a:uLnTx/>
                <a:uFillTx/>
                <a:latin typeface="Arial" charset="0"/>
                <a:ea typeface="ＭＳ Ｐゴシック" charset="0"/>
              </a:rPr>
              <a:t>Extended Page Tables</a:t>
            </a: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  A hypervisor uses it to specify and restrict what parts of physical memory are visible to each guest VM.</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endParaRP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A guest can map to or address a physical memory frame or command device DMA I/O to/from a physical frame if and only if the hypervisor permits it.</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000000"/>
              </a:solidFill>
              <a:effectLst/>
              <a:uLnTx/>
              <a:uFillTx/>
              <a:latin typeface="Arial" charset="0"/>
              <a:ea typeface="ＭＳ Ｐゴシック" charset="0"/>
            </a:endParaRP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Arial" charset="0"/>
                <a:ea typeface="ＭＳ Ｐゴシック" charset="0"/>
              </a:rPr>
              <a:t>If any guest VM tries to do anything weird, then the hypervisor regains control and can see or do anything to any part of the physical or virtual machine state before (optionally) restarting the guest VM.</a:t>
            </a:r>
          </a:p>
        </p:txBody>
      </p:sp>
    </p:spTree>
    <p:extLst>
      <p:ext uri="{BB962C8B-B14F-4D97-AF65-F5344CB8AC3E}">
        <p14:creationId xmlns:p14="http://schemas.microsoft.com/office/powerpoint/2010/main" val="15449482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Title 1"/>
          <p:cNvSpPr>
            <a:spLocks noGrp="1"/>
          </p:cNvSpPr>
          <p:nvPr>
            <p:ph type="title"/>
          </p:nvPr>
        </p:nvSpPr>
        <p:spPr>
          <a:xfrm>
            <a:off x="457200" y="-868363"/>
            <a:ext cx="8226425" cy="1554163"/>
          </a:xfrm>
        </p:spPr>
        <p:txBody>
          <a:bodyPr/>
          <a:lstStyle/>
          <a:p>
            <a:r>
              <a:rPr lang="en-US" sz="2400" dirty="0">
                <a:latin typeface="Arial" charset="0"/>
                <a:ea typeface="ＭＳ Ｐゴシック" charset="0"/>
                <a:cs typeface="Arial" charset="0"/>
              </a:rPr>
              <a:t>According to Dune</a:t>
            </a:r>
          </a:p>
        </p:txBody>
      </p:sp>
      <p:sp>
        <p:nvSpPr>
          <p:cNvPr id="4" name="TextBox 3"/>
          <p:cNvSpPr txBox="1"/>
          <p:nvPr/>
        </p:nvSpPr>
        <p:spPr>
          <a:xfrm>
            <a:off x="457200" y="914400"/>
            <a:ext cx="8305800" cy="5478423"/>
          </a:xfrm>
          <a:prstGeom prst="rect">
            <a:avLst/>
          </a:prstGeom>
          <a:noFill/>
        </p:spPr>
        <p:txBody>
          <a:bodyPr>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2.1 The Intel VT-x Extension </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dirty="0">
              <a:ln>
                <a:noFill/>
              </a:ln>
              <a:solidFill>
                <a:srgbClr val="001934"/>
              </a:solidFill>
              <a:effectLst/>
              <a:uLnTx/>
              <a:uFillTx/>
              <a:latin typeface="Arial" charset="0"/>
              <a:ea typeface="ＭＳ Ｐゴシック" charset="0"/>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In order to improve virtualization performance and simplify VMM implementation, Intel has developed VT-x [37], a virtualization extension to the x86 ISA. AMD also provides a similar extension with a different hardware interface called SVM [3]. </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dirty="0">
              <a:ln>
                <a:noFill/>
              </a:ln>
              <a:solidFill>
                <a:srgbClr val="001934"/>
              </a:solidFill>
              <a:effectLst/>
              <a:uLnTx/>
              <a:uFillTx/>
              <a:latin typeface="Arial" charset="0"/>
              <a:ea typeface="ＭＳ Ｐゴシック" charset="0"/>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The simplest method of adapting hardware to support virtualization is to introduce a mechanism for trapping each instruction that accesses privileged state so that emulation can be performed by a VMM. VT-x embraces a more sophisticated approach, inspired by IBM’s interpretive execution architecture [31], where as many instructions as possible, including most that access privileged state, are executed directly in hardware without any intervention from the VMM. …The motivation for this approach is to increase performance, as traps can be a significant source of overhead. </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dirty="0">
              <a:ln>
                <a:noFill/>
              </a:ln>
              <a:solidFill>
                <a:srgbClr val="001934"/>
              </a:solidFill>
              <a:effectLst/>
              <a:uLnTx/>
              <a:uFillTx/>
              <a:latin typeface="Arial" charset="0"/>
              <a:ea typeface="ＭＳ Ｐゴシック" charset="0"/>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VT-x adopts a design where the CPU is split into two operating modes: </a:t>
            </a:r>
            <a:r>
              <a:rPr kumimoji="0" lang="en-US" sz="1000" b="0" i="1" u="none" strike="noStrike" kern="1200" cap="none" spc="0" normalizeH="0" baseline="0" noProof="0" dirty="0">
                <a:ln>
                  <a:noFill/>
                </a:ln>
                <a:solidFill>
                  <a:srgbClr val="001934"/>
                </a:solidFill>
                <a:effectLst/>
                <a:uLnTx/>
                <a:uFillTx/>
                <a:latin typeface="Arial" charset="0"/>
                <a:ea typeface="ＭＳ Ｐゴシック" charset="0"/>
              </a:rPr>
              <a:t>VMX root </a:t>
            </a: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and </a:t>
            </a:r>
            <a:r>
              <a:rPr kumimoji="0" lang="en-US" sz="1000" b="0" i="1" u="none" strike="noStrike" kern="1200" cap="none" spc="0" normalizeH="0" baseline="0" noProof="0" dirty="0">
                <a:ln>
                  <a:noFill/>
                </a:ln>
                <a:solidFill>
                  <a:srgbClr val="001934"/>
                </a:solidFill>
                <a:effectLst/>
                <a:uLnTx/>
                <a:uFillTx/>
                <a:latin typeface="Arial" charset="0"/>
                <a:ea typeface="ＭＳ Ｐゴシック" charset="0"/>
              </a:rPr>
              <a:t>VMX non-root </a:t>
            </a: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mode. VMX root mode is generally used to run the VMM and does not change CPU behavior, except to enable access to new instructions for managing VT-x. VMX non-root mode, on the other hand, restricts CPU behavior and is intended for running virtualized guest </a:t>
            </a:r>
            <a:r>
              <a:rPr kumimoji="0" lang="en-US" sz="1000" b="0" i="0" u="none" strike="noStrike" kern="1200" cap="none" spc="0" normalizeH="0" baseline="0" noProof="0" dirty="0" err="1">
                <a:ln>
                  <a:noFill/>
                </a:ln>
                <a:solidFill>
                  <a:srgbClr val="001934"/>
                </a:solidFill>
                <a:effectLst/>
                <a:uLnTx/>
                <a:uFillTx/>
                <a:latin typeface="Arial" charset="0"/>
                <a:ea typeface="ＭＳ Ｐゴシック" charset="0"/>
              </a:rPr>
              <a:t>OSes</a:t>
            </a: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 </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dirty="0">
              <a:ln>
                <a:noFill/>
              </a:ln>
              <a:solidFill>
                <a:srgbClr val="001934"/>
              </a:solidFill>
              <a:effectLst/>
              <a:uLnTx/>
              <a:uFillTx/>
              <a:latin typeface="Arial" charset="0"/>
              <a:ea typeface="ＭＳ Ｐゴシック" charset="0"/>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Transitions between VMX modes are managed by hardware. When the VMM executes the VMLAUNCH or VMRESUME instruction, hardware performs a </a:t>
            </a:r>
            <a:r>
              <a:rPr kumimoji="0" lang="en-US" sz="1000" b="0" i="1" u="none" strike="noStrike" kern="1200" cap="none" spc="0" normalizeH="0" baseline="0" noProof="0" dirty="0">
                <a:ln>
                  <a:noFill/>
                </a:ln>
                <a:solidFill>
                  <a:srgbClr val="001934"/>
                </a:solidFill>
                <a:effectLst/>
                <a:uLnTx/>
                <a:uFillTx/>
                <a:latin typeface="Arial" charset="0"/>
                <a:ea typeface="ＭＳ Ｐゴシック" charset="0"/>
              </a:rPr>
              <a:t>VM entry; </a:t>
            </a: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placing the CPU in VMX non-root mode and executing the guest. Then, when action is required from the VMM, hardware performs a </a:t>
            </a:r>
            <a:r>
              <a:rPr kumimoji="0" lang="en-US" sz="1000" b="0" i="1" u="none" strike="noStrike" kern="1200" cap="none" spc="0" normalizeH="0" baseline="0" noProof="0" dirty="0">
                <a:ln>
                  <a:noFill/>
                </a:ln>
                <a:solidFill>
                  <a:srgbClr val="001934"/>
                </a:solidFill>
                <a:effectLst/>
                <a:uLnTx/>
                <a:uFillTx/>
                <a:latin typeface="Arial" charset="0"/>
                <a:ea typeface="ＭＳ Ｐゴシック" charset="0"/>
              </a:rPr>
              <a:t>VM exit, </a:t>
            </a: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placing the CPU back in VMX root mode and jumping to a VMM entry point. Hardware automatically saves and restores most architectural state during both types of transitions. This is accomplished by using buffers in a memory resident data structure called the VM control structure (VMCS). </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dirty="0">
              <a:ln>
                <a:noFill/>
              </a:ln>
              <a:solidFill>
                <a:srgbClr val="001934"/>
              </a:solidFill>
              <a:effectLst/>
              <a:uLnTx/>
              <a:uFillTx/>
              <a:latin typeface="Arial" charset="0"/>
              <a:ea typeface="ＭＳ Ｐゴシック" charset="0"/>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In addition to storing architectural state, the VMCS contains a myriad of configuration parameters that allow the VMM to control execution and specify which type of events should generate VM exits. This gives the VMM considerable flexibility in determining which hardware is exposed to the guest. For example, a VMM could configure the VMCS so that the HLT instruction causes a VM exit or it could allow the guest to halt the CPU. However, some hardware interfaces, such as the interrupt descriptor table (IDT) and privilege modes, are exposed implicitly in VMX non-root mode and never generate VM exits when accessed. Moreover, a guest can manually request a VM exit by using the VMCALL instruction. </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dirty="0">
              <a:ln>
                <a:noFill/>
              </a:ln>
              <a:solidFill>
                <a:srgbClr val="001934"/>
              </a:solidFill>
              <a:effectLst/>
              <a:uLnTx/>
              <a:uFillTx/>
              <a:latin typeface="Arial" charset="0"/>
              <a:ea typeface="ＭＳ Ｐゴシック" charset="0"/>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Virtual memory is perhaps the most difficult hardware feature for a VMM to expose safely. A straw man solution would be to configure the VMCS so that the guest has access to the page table root register, %CR3. However, this would place complete trust in the guest because it would be possible for it to configure the page table to access any physical memory address, including memory that belongs to the VMM. Fortunately, VT-x includes a dedicated hardware mechanism, called the </a:t>
            </a:r>
            <a:r>
              <a:rPr kumimoji="0" lang="en-US" sz="1000" b="0" i="1" u="none" strike="noStrike" kern="1200" cap="none" spc="0" normalizeH="0" baseline="0" noProof="0" dirty="0">
                <a:ln>
                  <a:noFill/>
                </a:ln>
                <a:solidFill>
                  <a:srgbClr val="001934"/>
                </a:solidFill>
                <a:effectLst/>
                <a:uLnTx/>
                <a:uFillTx/>
                <a:latin typeface="Arial" charset="0"/>
                <a:ea typeface="ＭＳ Ｐゴシック" charset="0"/>
              </a:rPr>
              <a:t>extended page table </a:t>
            </a: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(EPT), that can enforce memory isolation on guests with direct access to virtual memory. It works by applying a second, underlying, layer of address translation that can only be configured by the VMM. AMD’s SVM includes a similar mechanism to the EPT, referred to as a nested page table (NPT). </a:t>
            </a: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000" b="0" i="0" u="none" strike="noStrike" kern="1200" cap="none" spc="0" normalizeH="0" baseline="0" noProof="0" dirty="0">
              <a:ln>
                <a:noFill/>
              </a:ln>
              <a:solidFill>
                <a:srgbClr val="001934"/>
              </a:solidFill>
              <a:effectLst/>
              <a:uLnTx/>
              <a:uFillTx/>
              <a:latin typeface="Arial" charset="0"/>
              <a:ea typeface="ＭＳ Ｐゴシック" charset="0"/>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From </a:t>
            </a:r>
            <a:r>
              <a:rPr kumimoji="0" lang="en-US" sz="1000" b="1" i="0" u="none" strike="noStrike" kern="1200" cap="none" spc="0" normalizeH="0" baseline="0" noProof="0" dirty="0">
                <a:ln>
                  <a:noFill/>
                </a:ln>
                <a:solidFill>
                  <a:srgbClr val="001934"/>
                </a:solidFill>
                <a:effectLst/>
                <a:uLnTx/>
                <a:uFillTx/>
                <a:latin typeface="Arial" charset="0"/>
                <a:ea typeface="ＭＳ Ｐゴシック" charset="0"/>
              </a:rPr>
              <a:t>Dune: Safe User-level Access to Privileged CPU Features</a:t>
            </a:r>
            <a:r>
              <a:rPr kumimoji="0" lang="en-US" sz="1000" b="0" i="0" u="none" strike="noStrike" kern="1200" cap="none" spc="0" normalizeH="0" baseline="0" noProof="0" dirty="0">
                <a:ln>
                  <a:noFill/>
                </a:ln>
                <a:solidFill>
                  <a:srgbClr val="001934"/>
                </a:solidFill>
                <a:effectLst/>
                <a:uLnTx/>
                <a:uFillTx/>
                <a:latin typeface="Arial" charset="0"/>
                <a:ea typeface="ＭＳ Ｐゴシック" charset="0"/>
              </a:rPr>
              <a:t>, Belay et al., (Stanford), OSDI, October, 2012</a:t>
            </a:r>
          </a:p>
        </p:txBody>
      </p:sp>
    </p:spTree>
    <p:extLst>
      <p:ext uri="{BB962C8B-B14F-4D97-AF65-F5344CB8AC3E}">
        <p14:creationId xmlns:p14="http://schemas.microsoft.com/office/powerpoint/2010/main" val="3319442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C20E28-0128-7C46-9DF9-EB17450311B2}"/>
              </a:ext>
            </a:extLst>
          </p:cNvPr>
          <p:cNvSpPr>
            <a:spLocks noGrp="1"/>
          </p:cNvSpPr>
          <p:nvPr>
            <p:ph type="title"/>
          </p:nvPr>
        </p:nvSpPr>
        <p:spPr/>
        <p:txBody>
          <a:bodyPr/>
          <a:lstStyle/>
          <a:p>
            <a:r>
              <a:rPr lang="en-US" sz="3200" dirty="0"/>
              <a:t>Containers (e.g., Docker): we get it</a:t>
            </a:r>
          </a:p>
        </p:txBody>
      </p:sp>
      <p:sp>
        <p:nvSpPr>
          <p:cNvPr id="2" name="Content Placeholder 1">
            <a:extLst>
              <a:ext uri="{FF2B5EF4-FFF2-40B4-BE49-F238E27FC236}">
                <a16:creationId xmlns:a16="http://schemas.microsoft.com/office/drawing/2014/main" id="{87A6446F-7ABE-1B40-BDE0-F2502AAA450A}"/>
              </a:ext>
            </a:extLst>
          </p:cNvPr>
          <p:cNvSpPr>
            <a:spLocks noGrp="1"/>
          </p:cNvSpPr>
          <p:nvPr>
            <p:ph idx="1"/>
          </p:nvPr>
        </p:nvSpPr>
        <p:spPr>
          <a:xfrm>
            <a:off x="457201" y="1600200"/>
            <a:ext cx="4800600" cy="4111625"/>
          </a:xfrm>
        </p:spPr>
        <p:txBody>
          <a:bodyPr/>
          <a:lstStyle/>
          <a:p>
            <a:r>
              <a:rPr lang="en-US" dirty="0"/>
              <a:t>Containers on a machine run over a common OS kernel.</a:t>
            </a:r>
          </a:p>
          <a:p>
            <a:r>
              <a:rPr lang="en-US" dirty="0"/>
              <a:t>Kernel provides foundational abstractions to build them.</a:t>
            </a:r>
          </a:p>
          <a:p>
            <a:pPr lvl="1"/>
            <a:r>
              <a:rPr lang="en-US" dirty="0"/>
              <a:t>Control groups (</a:t>
            </a:r>
            <a:r>
              <a:rPr lang="en-US" dirty="0" err="1"/>
              <a:t>cgroups</a:t>
            </a:r>
            <a:r>
              <a:rPr lang="en-US" dirty="0"/>
              <a:t>)</a:t>
            </a:r>
          </a:p>
          <a:p>
            <a:pPr lvl="1"/>
            <a:r>
              <a:rPr lang="en-US" dirty="0"/>
              <a:t>Namespaces</a:t>
            </a:r>
          </a:p>
          <a:p>
            <a:pPr lvl="1"/>
            <a:r>
              <a:rPr lang="en-US" dirty="0"/>
              <a:t>Filesystem layers</a:t>
            </a:r>
          </a:p>
          <a:p>
            <a:pPr lvl="1"/>
            <a:r>
              <a:rPr lang="en-US" dirty="0"/>
              <a:t>Capabilities</a:t>
            </a:r>
          </a:p>
          <a:p>
            <a:r>
              <a:rPr lang="en-US" dirty="0"/>
              <a:t>But how can Linux containers run on a MacOS system?  </a:t>
            </a:r>
          </a:p>
          <a:p>
            <a:pPr lvl="1"/>
            <a:r>
              <a:rPr lang="en-US" b="1" dirty="0"/>
              <a:t>Where’s the kernel?</a:t>
            </a:r>
          </a:p>
        </p:txBody>
      </p:sp>
      <p:pic>
        <p:nvPicPr>
          <p:cNvPr id="6" name="Picture 5">
            <a:extLst>
              <a:ext uri="{FF2B5EF4-FFF2-40B4-BE49-F238E27FC236}">
                <a16:creationId xmlns:a16="http://schemas.microsoft.com/office/drawing/2014/main" id="{3C95ACEB-D9E6-D84B-A27D-12047D4749DF}"/>
              </a:ext>
            </a:extLst>
          </p:cNvPr>
          <p:cNvPicPr>
            <a:picLocks noChangeAspect="1"/>
          </p:cNvPicPr>
          <p:nvPr/>
        </p:nvPicPr>
        <p:blipFill rotWithShape="1">
          <a:blip r:embed="rId2">
            <a:extLst>
              <a:ext uri="{28A0092B-C50C-407E-A947-70E740481C1C}">
                <a14:useLocalDpi xmlns:a14="http://schemas.microsoft.com/office/drawing/2010/main" val="0"/>
              </a:ext>
            </a:extLst>
          </a:blip>
          <a:srcRect l="65604" t="19098" r="5840" b="55980"/>
          <a:stretch/>
        </p:blipFill>
        <p:spPr>
          <a:xfrm>
            <a:off x="5644056" y="1566041"/>
            <a:ext cx="2819400" cy="3175656"/>
          </a:xfrm>
          <a:prstGeom prst="rect">
            <a:avLst/>
          </a:prstGeom>
        </p:spPr>
      </p:pic>
      <p:sp>
        <p:nvSpPr>
          <p:cNvPr id="7" name="TextBox 6">
            <a:extLst>
              <a:ext uri="{FF2B5EF4-FFF2-40B4-BE49-F238E27FC236}">
                <a16:creationId xmlns:a16="http://schemas.microsoft.com/office/drawing/2014/main" id="{4E8B2657-1CB8-EE41-8A6D-272B5D5C3176}"/>
              </a:ext>
            </a:extLst>
          </p:cNvPr>
          <p:cNvSpPr txBox="1"/>
          <p:nvPr/>
        </p:nvSpPr>
        <p:spPr>
          <a:xfrm>
            <a:off x="157656" y="6596390"/>
            <a:ext cx="8305800" cy="261610"/>
          </a:xfrm>
          <a:prstGeom prst="rect">
            <a:avLst/>
          </a:prstGeom>
          <a:noFill/>
        </p:spPr>
        <p:txBody>
          <a:bodyPr wrap="square" rtlCol="0">
            <a:spAutoFit/>
          </a:bodyPr>
          <a:lstStyle/>
          <a:p>
            <a:r>
              <a:rPr lang="en-US" sz="1100" dirty="0">
                <a:solidFill>
                  <a:srgbClr val="636464"/>
                </a:solidFill>
              </a:rPr>
              <a:t>Graphic from </a:t>
            </a:r>
            <a:r>
              <a:rPr lang="en-US" sz="1100" b="1" dirty="0">
                <a:solidFill>
                  <a:srgbClr val="636464"/>
                </a:solidFill>
              </a:rPr>
              <a:t>To Docker or Not to Docker: A Security Perspective</a:t>
            </a:r>
            <a:r>
              <a:rPr lang="en-US" sz="1100" dirty="0">
                <a:solidFill>
                  <a:srgbClr val="636464"/>
                </a:solidFill>
              </a:rPr>
              <a:t>. </a:t>
            </a:r>
            <a:r>
              <a:rPr lang="en-US" sz="1100" dirty="0" err="1">
                <a:solidFill>
                  <a:srgbClr val="636464"/>
                </a:solidFill>
              </a:rPr>
              <a:t>Combe</a:t>
            </a:r>
            <a:r>
              <a:rPr lang="en-US" sz="1100" dirty="0">
                <a:solidFill>
                  <a:srgbClr val="636464"/>
                </a:solidFill>
              </a:rPr>
              <a:t>, Martin, Di Pietro.  IEEE Cloud Computing.  2016.  </a:t>
            </a:r>
          </a:p>
        </p:txBody>
      </p:sp>
      <p:pic>
        <p:nvPicPr>
          <p:cNvPr id="2050" name="Picture 2" descr="Docker Logos and Photos | Docker">
            <a:extLst>
              <a:ext uri="{FF2B5EF4-FFF2-40B4-BE49-F238E27FC236}">
                <a16:creationId xmlns:a16="http://schemas.microsoft.com/office/drawing/2014/main" id="{392D908C-86DC-7E42-81AE-77690FB04A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8400" y="4800600"/>
            <a:ext cx="1974052" cy="1414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5731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bwMode="auto">
          <a:xfrm>
            <a:off x="6270625" y="4575175"/>
            <a:ext cx="2111375" cy="1393825"/>
          </a:xfrm>
          <a:prstGeom prst="rect">
            <a:avLst/>
          </a:prstGeom>
          <a:solidFill>
            <a:schemeClr val="bg1">
              <a:lumMod val="75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51202" name="Title 1"/>
          <p:cNvSpPr>
            <a:spLocks noGrp="1"/>
          </p:cNvSpPr>
          <p:nvPr>
            <p:ph type="title"/>
          </p:nvPr>
        </p:nvSpPr>
        <p:spPr/>
        <p:txBody>
          <a:bodyPr/>
          <a:lstStyle/>
          <a:p>
            <a:r>
              <a:rPr lang="en-US" sz="3600" dirty="0">
                <a:latin typeface="Arial" charset="0"/>
                <a:ea typeface="ＭＳ Ｐゴシック" charset="0"/>
                <a:cs typeface="Arial" charset="0"/>
              </a:rPr>
              <a:t>Native virtual machines (VMs)</a:t>
            </a:r>
          </a:p>
        </p:txBody>
      </p:sp>
      <p:sp>
        <p:nvSpPr>
          <p:cNvPr id="51203" name="Content Placeholder 2"/>
          <p:cNvSpPr>
            <a:spLocks noGrp="1"/>
          </p:cNvSpPr>
          <p:nvPr>
            <p:ph idx="1"/>
          </p:nvPr>
        </p:nvSpPr>
        <p:spPr>
          <a:xfrm>
            <a:off x="457200" y="1447800"/>
            <a:ext cx="8382000" cy="2819400"/>
          </a:xfrm>
        </p:spPr>
        <p:txBody>
          <a:bodyPr/>
          <a:lstStyle/>
          <a:p>
            <a:r>
              <a:rPr lang="en-US" sz="2400" b="0" dirty="0">
                <a:latin typeface="Arial" charset="0"/>
                <a:ea typeface="ＭＳ Ｐゴシック" charset="0"/>
                <a:cs typeface="Arial" charset="0"/>
              </a:rPr>
              <a:t>Slide a </a:t>
            </a:r>
            <a:r>
              <a:rPr lang="en-US" sz="2400" dirty="0">
                <a:solidFill>
                  <a:srgbClr val="651222"/>
                </a:solidFill>
                <a:latin typeface="Arial" charset="0"/>
                <a:ea typeface="ＭＳ Ｐゴシック" charset="0"/>
                <a:cs typeface="Arial" charset="0"/>
              </a:rPr>
              <a:t>hypervisor</a:t>
            </a:r>
            <a:r>
              <a:rPr lang="en-US" sz="2400" b="0" dirty="0">
                <a:latin typeface="Arial" charset="0"/>
                <a:ea typeface="ＭＳ Ｐゴシック" charset="0"/>
                <a:cs typeface="Arial" charset="0"/>
              </a:rPr>
              <a:t> within/underneath the host OS kernel.</a:t>
            </a:r>
          </a:p>
          <a:p>
            <a:pPr lvl="1"/>
            <a:r>
              <a:rPr lang="en-US" sz="2000" b="0" dirty="0">
                <a:latin typeface="Arial" charset="0"/>
                <a:ea typeface="ＭＳ Ｐゴシック" charset="0"/>
                <a:cs typeface="Arial" charset="0"/>
              </a:rPr>
              <a:t>New OS layer: also called </a:t>
            </a:r>
            <a:r>
              <a:rPr lang="en-US" sz="2000" dirty="0">
                <a:solidFill>
                  <a:srgbClr val="651222"/>
                </a:solidFill>
                <a:latin typeface="Arial" charset="0"/>
                <a:ea typeface="ＭＳ Ｐゴシック" charset="0"/>
                <a:cs typeface="Arial" charset="0"/>
              </a:rPr>
              <a:t>virtual machine monitor (VMM)</a:t>
            </a:r>
            <a:r>
              <a:rPr lang="en-US" sz="2000" b="0" dirty="0">
                <a:latin typeface="Arial" charset="0"/>
                <a:ea typeface="ＭＳ Ｐゴシック" charset="0"/>
                <a:cs typeface="Arial" charset="0"/>
              </a:rPr>
              <a:t>.</a:t>
            </a:r>
          </a:p>
          <a:p>
            <a:r>
              <a:rPr lang="en-US" sz="2400" b="0" dirty="0">
                <a:latin typeface="Arial" charset="0"/>
                <a:ea typeface="ＭＳ Ｐゴシック" charset="0"/>
                <a:cs typeface="Arial" charset="0"/>
              </a:rPr>
              <a:t>Hypervisor implements </a:t>
            </a:r>
            <a:r>
              <a:rPr lang="en-US" sz="2400" dirty="0">
                <a:solidFill>
                  <a:schemeClr val="accent2"/>
                </a:solidFill>
                <a:latin typeface="Arial" charset="0"/>
                <a:ea typeface="ＭＳ Ｐゴシック" charset="0"/>
                <a:cs typeface="Arial" charset="0"/>
              </a:rPr>
              <a:t>virtual machines </a:t>
            </a:r>
            <a:r>
              <a:rPr lang="en-US" sz="2400" b="0" dirty="0">
                <a:latin typeface="Arial" charset="0"/>
                <a:ea typeface="ＭＳ Ｐゴシック" charset="0"/>
                <a:cs typeface="Arial" charset="0"/>
              </a:rPr>
              <a:t>(VMs).</a:t>
            </a:r>
          </a:p>
          <a:p>
            <a:r>
              <a:rPr lang="en-US" sz="2400" b="0" dirty="0">
                <a:latin typeface="Arial" charset="0"/>
                <a:ea typeface="ＭＳ Ｐゴシック" charset="0"/>
                <a:cs typeface="Arial" charset="0"/>
              </a:rPr>
              <a:t>Run multiple guest VM </a:t>
            </a:r>
            <a:r>
              <a:rPr lang="en-US" sz="2400" dirty="0">
                <a:solidFill>
                  <a:schemeClr val="accent2"/>
                </a:solidFill>
                <a:latin typeface="Arial" charset="0"/>
                <a:ea typeface="ＭＳ Ｐゴシック" charset="0"/>
                <a:cs typeface="Arial" charset="0"/>
              </a:rPr>
              <a:t>instances</a:t>
            </a:r>
            <a:r>
              <a:rPr lang="en-US" sz="2400" b="0" dirty="0">
                <a:latin typeface="Arial" charset="0"/>
                <a:ea typeface="ＭＳ Ｐゴシック" charset="0"/>
                <a:cs typeface="Arial" charset="0"/>
              </a:rPr>
              <a:t> on a shared computer.</a:t>
            </a:r>
          </a:p>
          <a:p>
            <a:pPr lvl="1"/>
            <a:r>
              <a:rPr lang="en-US" sz="2000" b="0" dirty="0">
                <a:latin typeface="Arial" charset="0"/>
                <a:ea typeface="ＭＳ Ｐゴシック" charset="0"/>
                <a:cs typeface="Arial" charset="0"/>
              </a:rPr>
              <a:t>Each VM is a sandboxed/isolated context for any entire OS.</a:t>
            </a:r>
          </a:p>
          <a:p>
            <a:pPr lvl="1"/>
            <a:r>
              <a:rPr lang="en-US" sz="2000" b="0" dirty="0">
                <a:latin typeface="Arial" charset="0"/>
                <a:ea typeface="ＭＳ Ｐゴシック" charset="0"/>
                <a:cs typeface="Arial" charset="0"/>
              </a:rPr>
              <a:t>VM instance “looks the same” to guest OS as a physical machine.</a:t>
            </a:r>
          </a:p>
        </p:txBody>
      </p:sp>
      <p:sp>
        <p:nvSpPr>
          <p:cNvPr id="4" name="Rectangle 3"/>
          <p:cNvSpPr/>
          <p:nvPr/>
        </p:nvSpPr>
        <p:spPr bwMode="auto">
          <a:xfrm>
            <a:off x="6492875" y="4724400"/>
            <a:ext cx="441325"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51205" name="AutoShape 10"/>
          <p:cNvSpPr>
            <a:spLocks noChangeArrowheads="1"/>
          </p:cNvSpPr>
          <p:nvPr/>
        </p:nvSpPr>
        <p:spPr bwMode="auto">
          <a:xfrm>
            <a:off x="6492875" y="5410200"/>
            <a:ext cx="1660525"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6" name="Rectangle 5"/>
          <p:cNvSpPr/>
          <p:nvPr/>
        </p:nvSpPr>
        <p:spPr bwMode="auto">
          <a:xfrm>
            <a:off x="7102475" y="4724400"/>
            <a:ext cx="441325"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7" name="Rectangle 6"/>
          <p:cNvSpPr/>
          <p:nvPr/>
        </p:nvSpPr>
        <p:spPr bwMode="auto">
          <a:xfrm>
            <a:off x="7712075" y="4724400"/>
            <a:ext cx="441325"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51208" name="AutoShape 10"/>
          <p:cNvSpPr>
            <a:spLocks noChangeArrowheads="1"/>
          </p:cNvSpPr>
          <p:nvPr/>
        </p:nvSpPr>
        <p:spPr bwMode="auto">
          <a:xfrm>
            <a:off x="1676400" y="6121400"/>
            <a:ext cx="6705600"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0" name="Rectangle 9"/>
          <p:cNvSpPr/>
          <p:nvPr/>
        </p:nvSpPr>
        <p:spPr bwMode="auto">
          <a:xfrm>
            <a:off x="3962400" y="4572000"/>
            <a:ext cx="2111375" cy="1393825"/>
          </a:xfrm>
          <a:prstGeom prst="rect">
            <a:avLst/>
          </a:prstGeom>
          <a:solidFill>
            <a:schemeClr val="bg1">
              <a:lumMod val="75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11" name="Rectangle 10"/>
          <p:cNvSpPr/>
          <p:nvPr/>
        </p:nvSpPr>
        <p:spPr bwMode="auto">
          <a:xfrm>
            <a:off x="4183063" y="4721225"/>
            <a:ext cx="442912"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51211" name="AutoShape 10"/>
          <p:cNvSpPr>
            <a:spLocks noChangeArrowheads="1"/>
          </p:cNvSpPr>
          <p:nvPr/>
        </p:nvSpPr>
        <p:spPr bwMode="auto">
          <a:xfrm>
            <a:off x="4183063" y="5407025"/>
            <a:ext cx="1662112"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3" name="Rectangle 12"/>
          <p:cNvSpPr/>
          <p:nvPr/>
        </p:nvSpPr>
        <p:spPr bwMode="auto">
          <a:xfrm>
            <a:off x="4792663" y="4721225"/>
            <a:ext cx="442912"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14" name="Rectangle 13"/>
          <p:cNvSpPr/>
          <p:nvPr/>
        </p:nvSpPr>
        <p:spPr bwMode="auto">
          <a:xfrm>
            <a:off x="5402263" y="4721225"/>
            <a:ext cx="442912"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15" name="Rectangle 14"/>
          <p:cNvSpPr/>
          <p:nvPr/>
        </p:nvSpPr>
        <p:spPr bwMode="auto">
          <a:xfrm>
            <a:off x="1676400" y="4572000"/>
            <a:ext cx="2111375" cy="1393825"/>
          </a:xfrm>
          <a:prstGeom prst="rect">
            <a:avLst/>
          </a:prstGeom>
          <a:solidFill>
            <a:schemeClr val="bg1">
              <a:lumMod val="75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16" name="Rectangle 15"/>
          <p:cNvSpPr/>
          <p:nvPr/>
        </p:nvSpPr>
        <p:spPr bwMode="auto">
          <a:xfrm>
            <a:off x="1897063" y="4721225"/>
            <a:ext cx="442912"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51216" name="AutoShape 10"/>
          <p:cNvSpPr>
            <a:spLocks noChangeArrowheads="1"/>
          </p:cNvSpPr>
          <p:nvPr/>
        </p:nvSpPr>
        <p:spPr bwMode="auto">
          <a:xfrm>
            <a:off x="1897063" y="5407025"/>
            <a:ext cx="1662112"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8" name="Rectangle 17"/>
          <p:cNvSpPr/>
          <p:nvPr/>
        </p:nvSpPr>
        <p:spPr bwMode="auto">
          <a:xfrm>
            <a:off x="2506663" y="4721225"/>
            <a:ext cx="442912"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19" name="Rectangle 18"/>
          <p:cNvSpPr/>
          <p:nvPr/>
        </p:nvSpPr>
        <p:spPr bwMode="auto">
          <a:xfrm>
            <a:off x="3116263" y="4721225"/>
            <a:ext cx="442912" cy="6096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20" name="Text Box 18"/>
          <p:cNvSpPr txBox="1">
            <a:spLocks noChangeArrowheads="1"/>
          </p:cNvSpPr>
          <p:nvPr/>
        </p:nvSpPr>
        <p:spPr bwMode="auto">
          <a:xfrm>
            <a:off x="3657600" y="6096000"/>
            <a:ext cx="2895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rgbClr val="00264D"/>
                </a:solidFill>
                <a:effectLst/>
                <a:uLnTx/>
                <a:uFillTx/>
                <a:latin typeface="Arial" charset="0"/>
                <a:ea typeface="ＭＳ Ｐゴシック" charset="0"/>
              </a:rPr>
              <a:t>hypervisor (VMM)</a:t>
            </a:r>
          </a:p>
        </p:txBody>
      </p:sp>
      <p:sp>
        <p:nvSpPr>
          <p:cNvPr id="21" name="Text Box 18"/>
          <p:cNvSpPr txBox="1">
            <a:spLocks noChangeArrowheads="1"/>
          </p:cNvSpPr>
          <p:nvPr/>
        </p:nvSpPr>
        <p:spPr bwMode="auto">
          <a:xfrm>
            <a:off x="685800" y="6096000"/>
            <a:ext cx="1752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rgbClr val="00264D"/>
                </a:solidFill>
                <a:effectLst/>
                <a:uLnTx/>
                <a:uFillTx/>
                <a:latin typeface="Arial" charset="0"/>
                <a:ea typeface="ＭＳ Ｐゴシック" charset="0"/>
              </a:rPr>
              <a:t>host</a:t>
            </a:r>
          </a:p>
        </p:txBody>
      </p:sp>
      <p:sp>
        <p:nvSpPr>
          <p:cNvPr id="22" name="Text Box 18"/>
          <p:cNvSpPr txBox="1">
            <a:spLocks noChangeArrowheads="1"/>
          </p:cNvSpPr>
          <p:nvPr/>
        </p:nvSpPr>
        <p:spPr bwMode="auto">
          <a:xfrm>
            <a:off x="533400" y="5029200"/>
            <a:ext cx="17526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rgbClr val="00264D"/>
                </a:solidFill>
                <a:effectLst/>
                <a:uLnTx/>
                <a:uFillTx/>
                <a:latin typeface="Arial" charset="0"/>
                <a:ea typeface="ＭＳ Ｐゴシック" charset="0"/>
              </a:rPr>
              <a:t>guests</a:t>
            </a:r>
          </a:p>
        </p:txBody>
      </p:sp>
      <p:sp>
        <p:nvSpPr>
          <p:cNvPr id="23" name="Rectangle 22">
            <a:extLst>
              <a:ext uri="{FF2B5EF4-FFF2-40B4-BE49-F238E27FC236}">
                <a16:creationId xmlns:a16="http://schemas.microsoft.com/office/drawing/2014/main" id="{384031FD-7069-C146-B3B6-C7BD9195A102}"/>
              </a:ext>
            </a:extLst>
          </p:cNvPr>
          <p:cNvSpPr/>
          <p:nvPr/>
        </p:nvSpPr>
        <p:spPr bwMode="auto">
          <a:xfrm>
            <a:off x="457200" y="4399607"/>
            <a:ext cx="8226425" cy="2305993"/>
          </a:xfrm>
          <a:prstGeom prst="rect">
            <a:avLst/>
          </a:prstGeom>
          <a:noFill/>
          <a:ln w="19050" cap="flat" cmpd="sng" algn="ctr">
            <a:solidFill>
              <a:schemeClr val="accent6"/>
            </a:solidFill>
            <a:prstDash val="sysDot"/>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Tree>
    <p:extLst>
      <p:ext uri="{BB962C8B-B14F-4D97-AF65-F5344CB8AC3E}">
        <p14:creationId xmlns:p14="http://schemas.microsoft.com/office/powerpoint/2010/main" val="81610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C20E28-0128-7C46-9DF9-EB17450311B2}"/>
              </a:ext>
            </a:extLst>
          </p:cNvPr>
          <p:cNvSpPr>
            <a:spLocks noGrp="1"/>
          </p:cNvSpPr>
          <p:nvPr>
            <p:ph type="title"/>
          </p:nvPr>
        </p:nvSpPr>
        <p:spPr>
          <a:xfrm>
            <a:off x="157656" y="-339725"/>
            <a:ext cx="8700847" cy="1554163"/>
          </a:xfrm>
        </p:spPr>
        <p:txBody>
          <a:bodyPr/>
          <a:lstStyle/>
          <a:p>
            <a:r>
              <a:rPr lang="en-US" sz="3200" dirty="0"/>
              <a:t>Three models for virtual servers</a:t>
            </a:r>
          </a:p>
        </p:txBody>
      </p:sp>
      <p:pic>
        <p:nvPicPr>
          <p:cNvPr id="6" name="Picture 5">
            <a:extLst>
              <a:ext uri="{FF2B5EF4-FFF2-40B4-BE49-F238E27FC236}">
                <a16:creationId xmlns:a16="http://schemas.microsoft.com/office/drawing/2014/main" id="{3C95ACEB-D9E6-D84B-A27D-12047D4749DF}"/>
              </a:ext>
            </a:extLst>
          </p:cNvPr>
          <p:cNvPicPr>
            <a:picLocks noChangeAspect="1"/>
          </p:cNvPicPr>
          <p:nvPr/>
        </p:nvPicPr>
        <p:blipFill rotWithShape="1">
          <a:blip r:embed="rId2">
            <a:extLst>
              <a:ext uri="{28A0092B-C50C-407E-A947-70E740481C1C}">
                <a14:useLocalDpi xmlns:a14="http://schemas.microsoft.com/office/drawing/2010/main" val="0"/>
              </a:ext>
            </a:extLst>
          </a:blip>
          <a:srcRect t="17708" b="50000"/>
          <a:stretch/>
        </p:blipFill>
        <p:spPr>
          <a:xfrm>
            <a:off x="-304800" y="1295400"/>
            <a:ext cx="9873039" cy="4114800"/>
          </a:xfrm>
          <a:prstGeom prst="rect">
            <a:avLst/>
          </a:prstGeom>
        </p:spPr>
      </p:pic>
      <p:sp>
        <p:nvSpPr>
          <p:cNvPr id="7" name="TextBox 6">
            <a:extLst>
              <a:ext uri="{FF2B5EF4-FFF2-40B4-BE49-F238E27FC236}">
                <a16:creationId xmlns:a16="http://schemas.microsoft.com/office/drawing/2014/main" id="{4E8B2657-1CB8-EE41-8A6D-272B5D5C3176}"/>
              </a:ext>
            </a:extLst>
          </p:cNvPr>
          <p:cNvSpPr txBox="1"/>
          <p:nvPr/>
        </p:nvSpPr>
        <p:spPr>
          <a:xfrm>
            <a:off x="157656" y="6596390"/>
            <a:ext cx="8305800" cy="261610"/>
          </a:xfrm>
          <a:prstGeom prst="rect">
            <a:avLst/>
          </a:prstGeom>
          <a:noFill/>
        </p:spPr>
        <p:txBody>
          <a:bodyPr wrap="square" rtlCol="0">
            <a:spAutoFit/>
          </a:bodyPr>
          <a:lstStyle/>
          <a:p>
            <a:r>
              <a:rPr lang="en-US" sz="1100" dirty="0">
                <a:solidFill>
                  <a:srgbClr val="636464"/>
                </a:solidFill>
              </a:rPr>
              <a:t>Graphic from </a:t>
            </a:r>
            <a:r>
              <a:rPr lang="en-US" sz="1100" b="1" dirty="0">
                <a:solidFill>
                  <a:srgbClr val="636464"/>
                </a:solidFill>
              </a:rPr>
              <a:t>To Docker or Not to Docker: A Security Perspective</a:t>
            </a:r>
            <a:r>
              <a:rPr lang="en-US" sz="1100" dirty="0">
                <a:solidFill>
                  <a:srgbClr val="636464"/>
                </a:solidFill>
              </a:rPr>
              <a:t>. </a:t>
            </a:r>
            <a:r>
              <a:rPr lang="en-US" sz="1100" dirty="0" err="1">
                <a:solidFill>
                  <a:srgbClr val="636464"/>
                </a:solidFill>
              </a:rPr>
              <a:t>Combe</a:t>
            </a:r>
            <a:r>
              <a:rPr lang="en-US" sz="1100" dirty="0">
                <a:solidFill>
                  <a:srgbClr val="636464"/>
                </a:solidFill>
              </a:rPr>
              <a:t>, Martin, Di Pietro.  IEEE Cloud Computing.  2016.  </a:t>
            </a:r>
          </a:p>
        </p:txBody>
      </p:sp>
      <p:sp>
        <p:nvSpPr>
          <p:cNvPr id="8" name="TextBox 7">
            <a:extLst>
              <a:ext uri="{FF2B5EF4-FFF2-40B4-BE49-F238E27FC236}">
                <a16:creationId xmlns:a16="http://schemas.microsoft.com/office/drawing/2014/main" id="{F85F8683-300A-A04E-B459-53962725F7F5}"/>
              </a:ext>
            </a:extLst>
          </p:cNvPr>
          <p:cNvSpPr txBox="1"/>
          <p:nvPr/>
        </p:nvSpPr>
        <p:spPr>
          <a:xfrm>
            <a:off x="304800" y="5334000"/>
            <a:ext cx="2416046" cy="646331"/>
          </a:xfrm>
          <a:prstGeom prst="rect">
            <a:avLst/>
          </a:prstGeom>
          <a:noFill/>
        </p:spPr>
        <p:txBody>
          <a:bodyPr wrap="none" rtlCol="0">
            <a:spAutoFit/>
          </a:bodyPr>
          <a:lstStyle/>
          <a:p>
            <a:r>
              <a:rPr lang="en-US" sz="1800" dirty="0"/>
              <a:t>“Type 1” VMM:</a:t>
            </a:r>
          </a:p>
          <a:p>
            <a:r>
              <a:rPr lang="en-US" sz="1800" dirty="0"/>
              <a:t>bare-metal hypervisor</a:t>
            </a:r>
          </a:p>
        </p:txBody>
      </p:sp>
      <p:sp>
        <p:nvSpPr>
          <p:cNvPr id="9" name="TextBox 8">
            <a:extLst>
              <a:ext uri="{FF2B5EF4-FFF2-40B4-BE49-F238E27FC236}">
                <a16:creationId xmlns:a16="http://schemas.microsoft.com/office/drawing/2014/main" id="{913F9E3E-6E33-BC43-9A4E-9840DA0E8BB3}"/>
              </a:ext>
            </a:extLst>
          </p:cNvPr>
          <p:cNvSpPr txBox="1"/>
          <p:nvPr/>
        </p:nvSpPr>
        <p:spPr>
          <a:xfrm>
            <a:off x="3451354" y="5334000"/>
            <a:ext cx="2672526" cy="923330"/>
          </a:xfrm>
          <a:prstGeom prst="rect">
            <a:avLst/>
          </a:prstGeom>
          <a:noFill/>
        </p:spPr>
        <p:txBody>
          <a:bodyPr wrap="square" rtlCol="0">
            <a:spAutoFit/>
          </a:bodyPr>
          <a:lstStyle/>
          <a:p>
            <a:r>
              <a:rPr lang="en-US" sz="1800" dirty="0"/>
              <a:t>“Type 2” VMM:</a:t>
            </a:r>
            <a:br>
              <a:rPr lang="en-US" sz="1800" dirty="0"/>
            </a:br>
            <a:r>
              <a:rPr lang="en-US" sz="1800" dirty="0"/>
              <a:t>built into MacOS, Windows, Linux (KVM)</a:t>
            </a:r>
          </a:p>
        </p:txBody>
      </p:sp>
      <p:sp>
        <p:nvSpPr>
          <p:cNvPr id="10" name="TextBox 9">
            <a:extLst>
              <a:ext uri="{FF2B5EF4-FFF2-40B4-BE49-F238E27FC236}">
                <a16:creationId xmlns:a16="http://schemas.microsoft.com/office/drawing/2014/main" id="{1088D389-A94F-3E42-BB85-B8F112C6D824}"/>
              </a:ext>
            </a:extLst>
          </p:cNvPr>
          <p:cNvSpPr txBox="1"/>
          <p:nvPr/>
        </p:nvSpPr>
        <p:spPr>
          <a:xfrm>
            <a:off x="6324600" y="5334000"/>
            <a:ext cx="2672526" cy="1200329"/>
          </a:xfrm>
          <a:prstGeom prst="rect">
            <a:avLst/>
          </a:prstGeom>
          <a:noFill/>
        </p:spPr>
        <p:txBody>
          <a:bodyPr wrap="square" rtlCol="0">
            <a:spAutoFit/>
          </a:bodyPr>
          <a:lstStyle/>
          <a:p>
            <a:r>
              <a:rPr lang="en-US" sz="1800" dirty="0"/>
              <a:t>Note: containers may also be layered above VMs, within a guest OS.</a:t>
            </a:r>
          </a:p>
          <a:p>
            <a:r>
              <a:rPr lang="en-US" sz="1800" b="1" dirty="0"/>
              <a:t>You can have it all.</a:t>
            </a:r>
          </a:p>
        </p:txBody>
      </p:sp>
    </p:spTree>
    <p:extLst>
      <p:ext uri="{BB962C8B-B14F-4D97-AF65-F5344CB8AC3E}">
        <p14:creationId xmlns:p14="http://schemas.microsoft.com/office/powerpoint/2010/main" val="946417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995AC-860F-954E-9F43-AD34320B8C0D}"/>
              </a:ext>
            </a:extLst>
          </p:cNvPr>
          <p:cNvSpPr>
            <a:spLocks noGrp="1"/>
          </p:cNvSpPr>
          <p:nvPr>
            <p:ph type="title"/>
          </p:nvPr>
        </p:nvSpPr>
        <p:spPr/>
        <p:txBody>
          <a:bodyPr/>
          <a:lstStyle/>
          <a:p>
            <a:r>
              <a:rPr lang="en-US" dirty="0"/>
              <a:t>Understanding native VMs</a:t>
            </a:r>
          </a:p>
        </p:txBody>
      </p:sp>
      <p:sp>
        <p:nvSpPr>
          <p:cNvPr id="3" name="Content Placeholder 2">
            <a:extLst>
              <a:ext uri="{FF2B5EF4-FFF2-40B4-BE49-F238E27FC236}">
                <a16:creationId xmlns:a16="http://schemas.microsoft.com/office/drawing/2014/main" id="{DEA7EAFD-18F0-C940-BDC6-49576830EA94}"/>
              </a:ext>
            </a:extLst>
          </p:cNvPr>
          <p:cNvSpPr>
            <a:spLocks noGrp="1"/>
          </p:cNvSpPr>
          <p:nvPr>
            <p:ph idx="1"/>
          </p:nvPr>
        </p:nvSpPr>
        <p:spPr>
          <a:xfrm>
            <a:off x="457200" y="1447800"/>
            <a:ext cx="8226425" cy="4111625"/>
          </a:xfrm>
        </p:spPr>
        <p:txBody>
          <a:bodyPr/>
          <a:lstStyle/>
          <a:p>
            <a:r>
              <a:rPr lang="en-US" dirty="0"/>
              <a:t>Native VMs are distinct from e.g. Java VM (JVM).</a:t>
            </a:r>
          </a:p>
          <a:p>
            <a:pPr lvl="1"/>
            <a:r>
              <a:rPr lang="en-US" dirty="0"/>
              <a:t>JVM runs within an ordinary process.</a:t>
            </a:r>
          </a:p>
          <a:p>
            <a:pPr lvl="1"/>
            <a:r>
              <a:rPr lang="en-US" dirty="0"/>
              <a:t>Emulates/interprets ISA for an abstract machine.</a:t>
            </a:r>
          </a:p>
          <a:p>
            <a:pPr lvl="2"/>
            <a:r>
              <a:rPr lang="en-US" dirty="0"/>
              <a:t> E.g., Java bytecode is one such ISA.</a:t>
            </a:r>
          </a:p>
          <a:p>
            <a:pPr lvl="1"/>
            <a:r>
              <a:rPr lang="en-US" dirty="0"/>
              <a:t>Java compiler translates to ISA; JVM interprets it.</a:t>
            </a:r>
          </a:p>
          <a:p>
            <a:pPr lvl="1"/>
            <a:r>
              <a:rPr lang="en-US" dirty="0"/>
              <a:t>JVMs support that ISA on every real machine.</a:t>
            </a:r>
          </a:p>
          <a:p>
            <a:pPr lvl="1"/>
            <a:r>
              <a:rPr lang="en-US" dirty="0"/>
              <a:t>So compiled Java applications are “transportable”.</a:t>
            </a:r>
          </a:p>
          <a:p>
            <a:pPr lvl="1"/>
            <a:r>
              <a:rPr lang="en-US" dirty="0"/>
              <a:t>Slow!  But it helps that JVMs have an embedded “just in time” (JIT) compiler to the underlying machine ISA.</a:t>
            </a:r>
          </a:p>
          <a:p>
            <a:r>
              <a:rPr lang="en-US" dirty="0"/>
              <a:t>On native VMs, software is built for the native machine ISA, and runs at full speed on the hardware.  </a:t>
            </a:r>
            <a:r>
              <a:rPr lang="en-US" b="1" dirty="0"/>
              <a:t>But how?</a:t>
            </a:r>
          </a:p>
        </p:txBody>
      </p:sp>
    </p:spTree>
    <p:extLst>
      <p:ext uri="{BB962C8B-B14F-4D97-AF65-F5344CB8AC3E}">
        <p14:creationId xmlns:p14="http://schemas.microsoft.com/office/powerpoint/2010/main" val="877983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76260-9444-CE45-B181-700CCFC75E86}"/>
              </a:ext>
            </a:extLst>
          </p:cNvPr>
          <p:cNvSpPr>
            <a:spLocks noGrp="1"/>
          </p:cNvSpPr>
          <p:nvPr>
            <p:ph type="title"/>
          </p:nvPr>
        </p:nvSpPr>
        <p:spPr/>
        <p:txBody>
          <a:bodyPr/>
          <a:lstStyle/>
          <a:p>
            <a:r>
              <a:rPr lang="en-US" dirty="0"/>
              <a:t>Virtual is real!</a:t>
            </a:r>
          </a:p>
        </p:txBody>
      </p:sp>
      <p:sp>
        <p:nvSpPr>
          <p:cNvPr id="3" name="Content Placeholder 2">
            <a:extLst>
              <a:ext uri="{FF2B5EF4-FFF2-40B4-BE49-F238E27FC236}">
                <a16:creationId xmlns:a16="http://schemas.microsoft.com/office/drawing/2014/main" id="{61E715F7-06B0-364D-9946-A7BC544CC6DA}"/>
              </a:ext>
            </a:extLst>
          </p:cNvPr>
          <p:cNvSpPr>
            <a:spLocks noGrp="1"/>
          </p:cNvSpPr>
          <p:nvPr>
            <p:ph idx="1"/>
          </p:nvPr>
        </p:nvSpPr>
        <p:spPr/>
        <p:txBody>
          <a:bodyPr/>
          <a:lstStyle/>
          <a:p>
            <a:r>
              <a:rPr lang="en-US" dirty="0"/>
              <a:t>The figures give an idea that a VM runs “above” the hypervisor, i.e., the hypervisor </a:t>
            </a:r>
            <a:r>
              <a:rPr lang="en-US" b="1" dirty="0"/>
              <a:t>emulates</a:t>
            </a:r>
            <a:r>
              <a:rPr lang="en-US" dirty="0"/>
              <a:t> the VM.</a:t>
            </a:r>
          </a:p>
          <a:p>
            <a:r>
              <a:rPr lang="en-US" dirty="0"/>
              <a:t>But it doesn’t!  A thread in a process in a VM runs right straight on the metal at full speed.</a:t>
            </a:r>
          </a:p>
          <a:p>
            <a:r>
              <a:rPr lang="en-US" dirty="0"/>
              <a:t>Until there is a trap, fault, or interrupt!   In a VM, some of these force a </a:t>
            </a:r>
            <a:r>
              <a:rPr lang="en-US" b="1" dirty="0"/>
              <a:t>VM exit </a:t>
            </a:r>
            <a:r>
              <a:rPr lang="en-US" dirty="0"/>
              <a:t>to host mode (hypervisor).</a:t>
            </a:r>
          </a:p>
        </p:txBody>
      </p:sp>
      <p:sp>
        <p:nvSpPr>
          <p:cNvPr id="4" name="AutoShape 10">
            <a:extLst>
              <a:ext uri="{FF2B5EF4-FFF2-40B4-BE49-F238E27FC236}">
                <a16:creationId xmlns:a16="http://schemas.microsoft.com/office/drawing/2014/main" id="{E688AABD-B181-3444-AC61-1F7FBF9F4BE9}"/>
              </a:ext>
            </a:extLst>
          </p:cNvPr>
          <p:cNvSpPr>
            <a:spLocks noChangeArrowheads="1"/>
          </p:cNvSpPr>
          <p:nvPr/>
        </p:nvSpPr>
        <p:spPr bwMode="auto">
          <a:xfrm>
            <a:off x="6324600" y="5868987"/>
            <a:ext cx="2133600"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5" name="Rectangle 4">
            <a:extLst>
              <a:ext uri="{FF2B5EF4-FFF2-40B4-BE49-F238E27FC236}">
                <a16:creationId xmlns:a16="http://schemas.microsoft.com/office/drawing/2014/main" id="{8C5BF8A9-512D-AD4A-9D6A-61C2C3693DEC}"/>
              </a:ext>
            </a:extLst>
          </p:cNvPr>
          <p:cNvSpPr/>
          <p:nvPr/>
        </p:nvSpPr>
        <p:spPr bwMode="auto">
          <a:xfrm>
            <a:off x="6324601" y="4343400"/>
            <a:ext cx="914400" cy="1393825"/>
          </a:xfrm>
          <a:prstGeom prst="rect">
            <a:avLst/>
          </a:prstGeom>
          <a:solidFill>
            <a:schemeClr val="bg1">
              <a:lumMod val="75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6" name="Rectangle 5">
            <a:extLst>
              <a:ext uri="{FF2B5EF4-FFF2-40B4-BE49-F238E27FC236}">
                <a16:creationId xmlns:a16="http://schemas.microsoft.com/office/drawing/2014/main" id="{5635E1CC-66DD-454A-AEE8-9521AB050D1C}"/>
              </a:ext>
            </a:extLst>
          </p:cNvPr>
          <p:cNvSpPr/>
          <p:nvPr/>
        </p:nvSpPr>
        <p:spPr bwMode="auto">
          <a:xfrm>
            <a:off x="6545263" y="4597400"/>
            <a:ext cx="442912" cy="4572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7" name="AutoShape 10">
            <a:extLst>
              <a:ext uri="{FF2B5EF4-FFF2-40B4-BE49-F238E27FC236}">
                <a16:creationId xmlns:a16="http://schemas.microsoft.com/office/drawing/2014/main" id="{DB66CD53-1076-124A-B92B-4F8AFBC0AAC9}"/>
              </a:ext>
            </a:extLst>
          </p:cNvPr>
          <p:cNvSpPr>
            <a:spLocks noChangeArrowheads="1"/>
          </p:cNvSpPr>
          <p:nvPr/>
        </p:nvSpPr>
        <p:spPr bwMode="auto">
          <a:xfrm>
            <a:off x="6545263" y="5130800"/>
            <a:ext cx="442912"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8" name="Rectangle 7">
            <a:extLst>
              <a:ext uri="{FF2B5EF4-FFF2-40B4-BE49-F238E27FC236}">
                <a16:creationId xmlns:a16="http://schemas.microsoft.com/office/drawing/2014/main" id="{9F8CCA4E-386A-0F41-BACC-141EC77FF6B9}"/>
              </a:ext>
            </a:extLst>
          </p:cNvPr>
          <p:cNvSpPr/>
          <p:nvPr/>
        </p:nvSpPr>
        <p:spPr bwMode="auto">
          <a:xfrm>
            <a:off x="7543800" y="4343400"/>
            <a:ext cx="914400" cy="1393825"/>
          </a:xfrm>
          <a:prstGeom prst="rect">
            <a:avLst/>
          </a:prstGeom>
          <a:solidFill>
            <a:schemeClr val="bg1">
              <a:lumMod val="75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9" name="Rectangle 8">
            <a:extLst>
              <a:ext uri="{FF2B5EF4-FFF2-40B4-BE49-F238E27FC236}">
                <a16:creationId xmlns:a16="http://schemas.microsoft.com/office/drawing/2014/main" id="{36F35F51-46D4-0348-9B5C-2EF09321E696}"/>
              </a:ext>
            </a:extLst>
          </p:cNvPr>
          <p:cNvSpPr/>
          <p:nvPr/>
        </p:nvSpPr>
        <p:spPr bwMode="auto">
          <a:xfrm>
            <a:off x="7764462" y="4597400"/>
            <a:ext cx="442912" cy="457200"/>
          </a:xfrm>
          <a:prstGeom prst="rect">
            <a:avLst/>
          </a:prstGeom>
          <a:solidFill>
            <a:schemeClr val="bg1">
              <a:lumMod val="50000"/>
            </a:schemeClr>
          </a:solidFill>
          <a:ln w="19050" cap="flat" cmpd="sng" algn="ctr">
            <a:solidFill>
              <a:schemeClr val="accent6"/>
            </a:solidFill>
            <a:prstDash val="solid"/>
            <a:round/>
            <a:headEnd type="none" w="med" len="med"/>
            <a:tailEnd type="none" w="med" len="med"/>
          </a:ln>
          <a:effectLst/>
        </p:spPr>
        <p:txBody>
          <a:bodyPr/>
          <a:lstStyle/>
          <a:p>
            <a:pPr marL="0" marR="0" lvl="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cs typeface="Arial" charset="0"/>
            </a:endParaRPr>
          </a:p>
        </p:txBody>
      </p:sp>
      <p:sp>
        <p:nvSpPr>
          <p:cNvPr id="10" name="AutoShape 10">
            <a:extLst>
              <a:ext uri="{FF2B5EF4-FFF2-40B4-BE49-F238E27FC236}">
                <a16:creationId xmlns:a16="http://schemas.microsoft.com/office/drawing/2014/main" id="{6E526B19-E44A-2B45-9678-39E881ED5821}"/>
              </a:ext>
            </a:extLst>
          </p:cNvPr>
          <p:cNvSpPr>
            <a:spLocks noChangeArrowheads="1"/>
          </p:cNvSpPr>
          <p:nvPr/>
        </p:nvSpPr>
        <p:spPr bwMode="auto">
          <a:xfrm>
            <a:off x="7764462" y="5130800"/>
            <a:ext cx="442912" cy="4318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7200"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prstClr val="white"/>
              </a:solidFill>
              <a:effectLst/>
              <a:uLnTx/>
              <a:uFillTx/>
              <a:latin typeface="Arial" charset="0"/>
              <a:ea typeface="ＭＳ Ｐゴシック" charset="0"/>
            </a:endParaRPr>
          </a:p>
        </p:txBody>
      </p:sp>
      <p:sp>
        <p:nvSpPr>
          <p:cNvPr id="11" name="Content Placeholder 2">
            <a:extLst>
              <a:ext uri="{FF2B5EF4-FFF2-40B4-BE49-F238E27FC236}">
                <a16:creationId xmlns:a16="http://schemas.microsoft.com/office/drawing/2014/main" id="{171A15D3-1690-3941-9561-76FA5F43D7E8}"/>
              </a:ext>
            </a:extLst>
          </p:cNvPr>
          <p:cNvSpPr txBox="1">
            <a:spLocks/>
          </p:cNvSpPr>
          <p:nvPr/>
        </p:nvSpPr>
        <p:spPr bwMode="auto">
          <a:xfrm>
            <a:off x="457199" y="4241800"/>
            <a:ext cx="5303837" cy="1724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FAA26D3D-D897-4be2-8F04-BA451C77F1D7}">
              <ma14:placeholderFlag xmlns:ma14="http://schemas.microsoft.com/office/mac/drawingml/2011/main" xmlns="" val="1"/>
            </a:ext>
          </a:extLst>
        </p:spPr>
        <p:txBody>
          <a:bodyPr vert="horz" wrap="square" lIns="90000" tIns="46800" rIns="90000" bIns="46800" numCol="1" anchor="t" anchorCtr="0" compatLnSpc="1">
            <a:prstTxWarp prst="textNoShape">
              <a:avLst/>
            </a:prstTxWarp>
          </a:bodyPr>
          <a:lstStyle>
            <a:lvl1pPr marL="342900" indent="-342900" algn="l" defTabSz="457200" rtl="0" eaLnBrk="0" fontAlgn="base" hangingPunct="0">
              <a:spcBef>
                <a:spcPts val="900"/>
              </a:spcBef>
              <a:spcAft>
                <a:spcPct val="0"/>
              </a:spcAft>
              <a:buClr>
                <a:srgbClr val="000000"/>
              </a:buClr>
              <a:buSzPct val="100000"/>
              <a:buFont typeface="Times New Roman" charset="0"/>
              <a:buChar char="•"/>
              <a:defRPr sz="2400" b="0" baseline="0">
                <a:solidFill>
                  <a:srgbClr val="00264D"/>
                </a:solidFill>
                <a:latin typeface="Arial"/>
                <a:ea typeface="ＭＳ Ｐゴシック" charset="-128"/>
                <a:cs typeface="Arial"/>
              </a:defRPr>
            </a:lvl1pPr>
            <a:lvl2pPr marL="742950" indent="-285750" algn="l" defTabSz="457200" rtl="0" eaLnBrk="0" fontAlgn="base" hangingPunct="0">
              <a:spcBef>
                <a:spcPts val="800"/>
              </a:spcBef>
              <a:spcAft>
                <a:spcPct val="0"/>
              </a:spcAft>
              <a:buClr>
                <a:srgbClr val="000000"/>
              </a:buClr>
              <a:buSzPct val="100000"/>
              <a:buFont typeface="Times New Roman" charset="0"/>
              <a:buChar char="–"/>
              <a:defRPr sz="2400" b="0" baseline="0">
                <a:solidFill>
                  <a:srgbClr val="00264D"/>
                </a:solidFill>
                <a:latin typeface="Arial"/>
                <a:ea typeface="ＭＳ Ｐゴシック" charset="-128"/>
                <a:cs typeface="Arial"/>
              </a:defRPr>
            </a:lvl2pPr>
            <a:lvl3pPr marL="1143000" indent="-228600" algn="l" defTabSz="457200" rtl="0" eaLnBrk="0" fontAlgn="base" hangingPunct="0">
              <a:spcBef>
                <a:spcPts val="700"/>
              </a:spcBef>
              <a:spcAft>
                <a:spcPct val="0"/>
              </a:spcAft>
              <a:buClr>
                <a:srgbClr val="000000"/>
              </a:buClr>
              <a:buSzPct val="100000"/>
              <a:buFont typeface="Times New Roman" charset="0"/>
              <a:buChar char="•"/>
              <a:defRPr sz="2400" b="0" baseline="0">
                <a:solidFill>
                  <a:srgbClr val="00264D"/>
                </a:solidFill>
                <a:latin typeface="Arial"/>
                <a:ea typeface="ＭＳ Ｐゴシック" charset="-128"/>
                <a:cs typeface="Arial"/>
              </a:defRPr>
            </a:lvl3pPr>
            <a:lvl4pPr marL="1600200" indent="-228600" algn="l" defTabSz="457200" rtl="0" eaLnBrk="0" fontAlgn="base" hangingPunct="0">
              <a:spcBef>
                <a:spcPts val="600"/>
              </a:spcBef>
              <a:spcAft>
                <a:spcPct val="0"/>
              </a:spcAft>
              <a:buClr>
                <a:srgbClr val="000000"/>
              </a:buClr>
              <a:buSzPct val="100000"/>
              <a:buFont typeface="Times New Roman" charset="0"/>
              <a:buChar char="–"/>
              <a:defRPr sz="2400" b="0" baseline="0">
                <a:solidFill>
                  <a:srgbClr val="00264D"/>
                </a:solidFill>
                <a:latin typeface="Arial"/>
                <a:ea typeface="ＭＳ Ｐゴシック" charset="-128"/>
                <a:cs typeface="Arial"/>
              </a:defRPr>
            </a:lvl4pPr>
            <a:lvl5pPr marL="2057400" indent="-228600" algn="l" defTabSz="457200" rtl="0" eaLnBrk="0" fontAlgn="base" hangingPunct="0">
              <a:spcBef>
                <a:spcPts val="600"/>
              </a:spcBef>
              <a:spcAft>
                <a:spcPct val="0"/>
              </a:spcAft>
              <a:buClr>
                <a:srgbClr val="000000"/>
              </a:buClr>
              <a:buSzPct val="100000"/>
              <a:buFont typeface="Times New Roman" charset="0"/>
              <a:buChar char="»"/>
              <a:defRPr sz="2400" b="0" baseline="0">
                <a:solidFill>
                  <a:srgbClr val="00264D"/>
                </a:solidFill>
                <a:latin typeface="Arial"/>
                <a:ea typeface="ＭＳ Ｐゴシック" charset="-128"/>
                <a:cs typeface="Arial"/>
              </a:defRPr>
            </a:lvl5pPr>
            <a:lvl6pPr marL="25146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6pPr>
            <a:lvl7pPr marL="29718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7pPr>
            <a:lvl8pPr marL="34290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8pPr>
            <a:lvl9pPr marL="3886200" indent="-228600" algn="l" defTabSz="457200" rtl="0" eaLnBrk="0" fontAlgn="base" hangingPunct="0">
              <a:spcBef>
                <a:spcPts val="600"/>
              </a:spcBef>
              <a:spcAft>
                <a:spcPct val="0"/>
              </a:spcAft>
              <a:buClr>
                <a:srgbClr val="000000"/>
              </a:buClr>
              <a:buSzPct val="100000"/>
              <a:buFont typeface="Times New Roman" pitchFamily="16" charset="0"/>
              <a:defRPr sz="2400" b="1">
                <a:solidFill>
                  <a:srgbClr val="6B6BCF"/>
                </a:solidFill>
                <a:latin typeface="+mn-lt"/>
                <a:cs typeface="+mn-cs"/>
              </a:defRPr>
            </a:lvl9pPr>
          </a:lstStyle>
          <a:p>
            <a:r>
              <a:rPr lang="en-US" kern="0" dirty="0"/>
              <a:t>Hypervisor is not “between” the VM and the CPU. </a:t>
            </a:r>
          </a:p>
          <a:p>
            <a:r>
              <a:rPr lang="en-US" kern="0" dirty="0"/>
              <a:t>Rather, it </a:t>
            </a:r>
            <a:r>
              <a:rPr lang="en-US" b="1" kern="0" dirty="0"/>
              <a:t>intercepts</a:t>
            </a:r>
            <a:r>
              <a:rPr lang="en-US" kern="0" dirty="0"/>
              <a:t> certain events and handles them in software.</a:t>
            </a:r>
          </a:p>
          <a:p>
            <a:r>
              <a:rPr lang="en-US" kern="0" dirty="0"/>
              <a:t>And it can inject events into a VM.</a:t>
            </a:r>
          </a:p>
        </p:txBody>
      </p:sp>
    </p:spTree>
    <p:extLst>
      <p:ext uri="{BB962C8B-B14F-4D97-AF65-F5344CB8AC3E}">
        <p14:creationId xmlns:p14="http://schemas.microsoft.com/office/powerpoint/2010/main" val="3104076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The p-p-paradigm</a:t>
            </a:r>
          </a:p>
        </p:txBody>
      </p:sp>
      <p:sp>
        <p:nvSpPr>
          <p:cNvPr id="6" name="AutoShape 10"/>
          <p:cNvSpPr>
            <a:spLocks noChangeArrowheads="1"/>
          </p:cNvSpPr>
          <p:nvPr/>
        </p:nvSpPr>
        <p:spPr bwMode="auto">
          <a:xfrm>
            <a:off x="2514600" y="1758950"/>
            <a:ext cx="3962400" cy="873125"/>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marL="0" marR="0" lvl="0" indent="0" algn="ctr" defTabSz="455613"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srgbClr val="FFFFFF"/>
              </a:solidFill>
              <a:effectLst/>
              <a:uLnTx/>
              <a:uFillTx/>
              <a:latin typeface="Arial" charset="0"/>
              <a:ea typeface="ＭＳ Ｐゴシック" charset="0"/>
            </a:endParaRPr>
          </a:p>
        </p:txBody>
      </p:sp>
      <p:sp>
        <p:nvSpPr>
          <p:cNvPr id="7" name="AutoShape 10"/>
          <p:cNvSpPr>
            <a:spLocks noChangeArrowheads="1"/>
          </p:cNvSpPr>
          <p:nvPr/>
        </p:nvSpPr>
        <p:spPr bwMode="auto">
          <a:xfrm>
            <a:off x="2514600" y="3927475"/>
            <a:ext cx="3962400" cy="873125"/>
          </a:xfrm>
          <a:prstGeom prst="flowChartProcess">
            <a:avLst/>
          </a:prstGeom>
          <a:solidFill>
            <a:schemeClr val="bg2"/>
          </a:solidFill>
          <a:ln w="12700">
            <a:solidFill>
              <a:schemeClr val="tx1"/>
            </a:solidFill>
            <a:miter lim="800000"/>
            <a:headEnd type="none" w="sm" len="sm"/>
            <a:tailEnd type="none" w="sm" len="sm"/>
          </a:ln>
        </p:spPr>
        <p:txBody>
          <a:bodyPr wrap="none" anchor="ctr"/>
          <a:lstStyle/>
          <a:p>
            <a:pPr marL="0" marR="0" lvl="0" indent="0" algn="ctr" defTabSz="455613" rtl="0" eaLnBrk="1" fontAlgn="base" latinLnBrk="0" hangingPunct="1">
              <a:lnSpc>
                <a:spcPct val="100000"/>
              </a:lnSpc>
              <a:spcBef>
                <a:spcPct val="0"/>
              </a:spcBef>
              <a:spcAft>
                <a:spcPct val="0"/>
              </a:spcAft>
              <a:buClr>
                <a:srgbClr val="000000"/>
              </a:buClr>
              <a:buSzPct val="100000"/>
              <a:buFont typeface="Times New Roman" charset="0"/>
              <a:buNone/>
              <a:tabLst/>
              <a:defRPr/>
            </a:pPr>
            <a:endParaRPr kumimoji="0" lang="en-US" sz="1800" b="0" i="0" u="none" strike="noStrike" kern="1200" cap="none" spc="0" normalizeH="0" baseline="0" noProof="0">
              <a:ln>
                <a:noFill/>
              </a:ln>
              <a:solidFill>
                <a:srgbClr val="FFFFFF"/>
              </a:solidFill>
              <a:effectLst/>
              <a:uLnTx/>
              <a:uFillTx/>
              <a:latin typeface="Arial" charset="0"/>
              <a:ea typeface="ＭＳ Ｐゴシック" charset="0"/>
            </a:endParaRPr>
          </a:p>
        </p:txBody>
      </p:sp>
      <p:sp>
        <p:nvSpPr>
          <p:cNvPr id="8" name="Text Box 93"/>
          <p:cNvSpPr txBox="1">
            <a:spLocks noChangeArrowheads="1"/>
          </p:cNvSpPr>
          <p:nvPr/>
        </p:nvSpPr>
        <p:spPr bwMode="auto">
          <a:xfrm>
            <a:off x="2362200" y="1946275"/>
            <a:ext cx="4267200" cy="4638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Arial" charset="0"/>
                <a:ea typeface="ＭＳ Ｐゴシック" charset="0"/>
              </a:rPr>
              <a:t>monitor / controller</a:t>
            </a:r>
          </a:p>
        </p:txBody>
      </p:sp>
      <p:sp>
        <p:nvSpPr>
          <p:cNvPr id="9" name="Text Box 93"/>
          <p:cNvSpPr txBox="1">
            <a:spLocks noChangeArrowheads="1"/>
          </p:cNvSpPr>
          <p:nvPr/>
        </p:nvSpPr>
        <p:spPr bwMode="auto">
          <a:xfrm>
            <a:off x="2362200" y="4079875"/>
            <a:ext cx="4267200" cy="4638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Arial" charset="0"/>
                <a:ea typeface="ＭＳ Ｐゴシック" charset="0"/>
              </a:rPr>
              <a:t>machine</a:t>
            </a:r>
          </a:p>
        </p:txBody>
      </p:sp>
      <p:sp>
        <p:nvSpPr>
          <p:cNvPr id="10" name="AutoShape 16"/>
          <p:cNvSpPr>
            <a:spLocks noChangeArrowheads="1"/>
          </p:cNvSpPr>
          <p:nvPr/>
        </p:nvSpPr>
        <p:spPr bwMode="auto">
          <a:xfrm>
            <a:off x="6019800" y="2895600"/>
            <a:ext cx="203200" cy="833438"/>
          </a:xfrm>
          <a:prstGeom prst="upArrow">
            <a:avLst>
              <a:gd name="adj1" fmla="val 50000"/>
              <a:gd name="adj2" fmla="val 75119"/>
            </a:avLst>
          </a:prstGeom>
          <a:solidFill>
            <a:srgbClr val="000000"/>
          </a:solidFill>
          <a:ln w="9525">
            <a:solidFill>
              <a:srgbClr val="000000"/>
            </a:solidFill>
            <a:miter lim="800000"/>
            <a:headEnd type="none" w="sm" len="sm"/>
            <a:tailEnd type="none" w="sm" len="sm"/>
          </a:ln>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11" name="AutoShape 16"/>
          <p:cNvSpPr>
            <a:spLocks noChangeArrowheads="1"/>
          </p:cNvSpPr>
          <p:nvPr/>
        </p:nvSpPr>
        <p:spPr bwMode="auto">
          <a:xfrm flipV="1">
            <a:off x="2819400" y="2895600"/>
            <a:ext cx="203200" cy="833438"/>
          </a:xfrm>
          <a:prstGeom prst="upArrow">
            <a:avLst>
              <a:gd name="adj1" fmla="val 50000"/>
              <a:gd name="adj2" fmla="val 75119"/>
            </a:avLst>
          </a:prstGeom>
          <a:solidFill>
            <a:srgbClr val="000000"/>
          </a:solidFill>
          <a:ln w="9525">
            <a:solidFill>
              <a:srgbClr val="000000"/>
            </a:solidFill>
            <a:miter lim="800000"/>
            <a:headEnd type="none" w="sm" len="sm"/>
            <a:tailEnd type="none" w="sm" len="sm"/>
          </a:ln>
        </p:spPr>
        <p:txBody>
          <a:bodyPr anchor="ctr">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12" name="Text Box 93"/>
          <p:cNvSpPr txBox="1">
            <a:spLocks noChangeArrowheads="1"/>
          </p:cNvSpPr>
          <p:nvPr/>
        </p:nvSpPr>
        <p:spPr bwMode="auto">
          <a:xfrm>
            <a:off x="152400" y="2895600"/>
            <a:ext cx="3200400" cy="7100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rPr>
              <a:t>configure</a:t>
            </a:r>
          </a:p>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rPr>
              <a:t>launch/restart</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endParaRPr>
          </a:p>
        </p:txBody>
      </p:sp>
      <p:sp>
        <p:nvSpPr>
          <p:cNvPr id="13" name="Text Box 93"/>
          <p:cNvSpPr txBox="1">
            <a:spLocks noChangeArrowheads="1"/>
          </p:cNvSpPr>
          <p:nvPr/>
        </p:nvSpPr>
        <p:spPr bwMode="auto">
          <a:xfrm>
            <a:off x="6400800" y="2947533"/>
            <a:ext cx="1676400" cy="7100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rPr>
              <a:t>exception notify</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endParaRPr>
          </a:p>
        </p:txBody>
      </p:sp>
      <p:sp>
        <p:nvSpPr>
          <p:cNvPr id="15" name="Text Box 93"/>
          <p:cNvSpPr txBox="1">
            <a:spLocks noChangeArrowheads="1"/>
          </p:cNvSpPr>
          <p:nvPr/>
        </p:nvSpPr>
        <p:spPr bwMode="auto">
          <a:xfrm>
            <a:off x="685800" y="5151380"/>
            <a:ext cx="8077200" cy="13256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ＭＳ Ｐゴシック" charset="0"/>
              </a:rPr>
              <a:t>Machine runs according to its configuration.  If it encounters a condition that requires controller to intervene, it suspends processing and generates an exception for the controller.</a:t>
            </a:r>
          </a:p>
          <a:p>
            <a:pPr marL="0" marR="0" lvl="0" indent="0" defTabSz="914400" rtl="0" eaLnBrk="1" fontAlgn="base" latinLnBrk="0" hangingPunct="1">
              <a:lnSpc>
                <a:spcPct val="100000"/>
              </a:lnSpc>
              <a:spcBef>
                <a:spcPct val="0"/>
              </a:spcBef>
              <a:spcAft>
                <a:spcPct val="0"/>
              </a:spcAft>
              <a:buClrTx/>
              <a:buSzTx/>
              <a:buFontTx/>
              <a:buNone/>
              <a:tabLst/>
              <a:defRPr/>
            </a:pPr>
            <a:r>
              <a:rPr lang="en-US" sz="2000" dirty="0">
                <a:solidFill>
                  <a:srgbClr val="000000"/>
                </a:solidFill>
              </a:rPr>
              <a:t>Compare: </a:t>
            </a:r>
            <a:r>
              <a:rPr lang="en-US" sz="2000" b="1" dirty="0">
                <a:solidFill>
                  <a:srgbClr val="000000"/>
                </a:solidFill>
              </a:rPr>
              <a:t>Limited Direct Execution</a:t>
            </a:r>
            <a:r>
              <a:rPr lang="en-US" sz="2000" dirty="0">
                <a:solidFill>
                  <a:srgbClr val="000000"/>
                </a:solidFill>
              </a:rPr>
              <a:t> in OSTEP.</a:t>
            </a:r>
            <a:endParaRPr kumimoji="0" lang="en-US" sz="2400" b="0" i="0" u="none" strike="noStrike" kern="1200" cap="none" spc="0" normalizeH="0" baseline="0" noProof="0" dirty="0">
              <a:ln>
                <a:noFill/>
              </a:ln>
              <a:solidFill>
                <a:srgbClr val="000000"/>
              </a:solidFill>
              <a:effectLst/>
              <a:uLnTx/>
              <a:uFillTx/>
              <a:latin typeface="Arial" charset="0"/>
              <a:ea typeface="ＭＳ Ｐゴシック" charset="0"/>
            </a:endParaRPr>
          </a:p>
        </p:txBody>
      </p:sp>
    </p:spTree>
    <p:extLst>
      <p:ext uri="{BB962C8B-B14F-4D97-AF65-F5344CB8AC3E}">
        <p14:creationId xmlns:p14="http://schemas.microsoft.com/office/powerpoint/2010/main" val="3861305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Group 59">
            <a:extLst>
              <a:ext uri="{FF2B5EF4-FFF2-40B4-BE49-F238E27FC236}">
                <a16:creationId xmlns:a16="http://schemas.microsoft.com/office/drawing/2014/main" id="{BBA3E0C9-74D4-E743-9045-E4F3710685EC}"/>
              </a:ext>
            </a:extLst>
          </p:cNvPr>
          <p:cNvGrpSpPr/>
          <p:nvPr/>
        </p:nvGrpSpPr>
        <p:grpSpPr>
          <a:xfrm>
            <a:off x="2209800" y="1804988"/>
            <a:ext cx="4642865" cy="3224212"/>
            <a:chOff x="1871663" y="1804988"/>
            <a:chExt cx="5486400" cy="3810000"/>
          </a:xfrm>
        </p:grpSpPr>
        <p:sp>
          <p:nvSpPr>
            <p:cNvPr id="2" name="AutoShape 3"/>
            <p:cNvSpPr>
              <a:spLocks noChangeArrowheads="1"/>
            </p:cNvSpPr>
            <p:nvPr/>
          </p:nvSpPr>
          <p:spPr bwMode="auto">
            <a:xfrm>
              <a:off x="1947863" y="1804988"/>
              <a:ext cx="990600" cy="381000"/>
            </a:xfrm>
            <a:prstGeom prst="flowChartProcess">
              <a:avLst/>
            </a:prstGeom>
            <a:solidFill>
              <a:srgbClr val="3366FF"/>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sz="1400">
                <a:solidFill>
                  <a:srgbClr val="37305A"/>
                </a:solidFill>
                <a:latin typeface="Arial" charset="0"/>
                <a:ea typeface="ＭＳ Ｐゴシック" charset="0"/>
                <a:cs typeface="ＭＳ Ｐゴシック" charset="0"/>
              </a:endParaRPr>
            </a:p>
          </p:txBody>
        </p:sp>
        <p:sp>
          <p:nvSpPr>
            <p:cNvPr id="3" name="AutoShape 4"/>
            <p:cNvSpPr>
              <a:spLocks noChangeArrowheads="1"/>
            </p:cNvSpPr>
            <p:nvPr/>
          </p:nvSpPr>
          <p:spPr bwMode="auto">
            <a:xfrm>
              <a:off x="1947863" y="2185988"/>
              <a:ext cx="990600" cy="228600"/>
            </a:xfrm>
            <a:prstGeom prst="flowChartProcess">
              <a:avLst/>
            </a:prstGeom>
            <a:solidFill>
              <a:srgbClr val="008080"/>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r>
                <a:rPr lang="en-US" sz="1600">
                  <a:solidFill>
                    <a:srgbClr val="37305A"/>
                  </a:solidFill>
                  <a:latin typeface="Arial" charset="0"/>
                  <a:ea typeface="ＭＳ Ｐゴシック" charset="0"/>
                  <a:cs typeface="ＭＳ Ｐゴシック" charset="0"/>
                </a:rPr>
                <a:t>data</a:t>
              </a:r>
              <a:endParaRPr lang="en-US" sz="1400">
                <a:solidFill>
                  <a:srgbClr val="37305A"/>
                </a:solidFill>
                <a:latin typeface="Arial" charset="0"/>
                <a:ea typeface="ＭＳ Ｐゴシック" charset="0"/>
                <a:cs typeface="ＭＳ Ｐゴシック" charset="0"/>
              </a:endParaRPr>
            </a:p>
          </p:txBody>
        </p:sp>
        <p:sp>
          <p:nvSpPr>
            <p:cNvPr id="4" name="AutoShape 5"/>
            <p:cNvSpPr>
              <a:spLocks noChangeArrowheads="1"/>
            </p:cNvSpPr>
            <p:nvPr/>
          </p:nvSpPr>
          <p:spPr bwMode="auto">
            <a:xfrm>
              <a:off x="1947863" y="2414588"/>
              <a:ext cx="990600" cy="381000"/>
            </a:xfrm>
            <a:prstGeom prst="flowChartProcess">
              <a:avLst/>
            </a:prstGeom>
            <a:solidFill>
              <a:srgbClr val="666699"/>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5" name="AutoShape 6"/>
            <p:cNvSpPr>
              <a:spLocks noChangeArrowheads="1"/>
            </p:cNvSpPr>
            <p:nvPr/>
          </p:nvSpPr>
          <p:spPr bwMode="auto">
            <a:xfrm>
              <a:off x="1947863" y="2795588"/>
              <a:ext cx="990600" cy="76200"/>
            </a:xfrm>
            <a:prstGeom prst="flowChartProcess">
              <a:avLst/>
            </a:prstGeom>
            <a:solidFill>
              <a:srgbClr val="FFFFFF"/>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6" name="AutoShape 7"/>
            <p:cNvSpPr>
              <a:spLocks noChangeArrowheads="1"/>
            </p:cNvSpPr>
            <p:nvPr/>
          </p:nvSpPr>
          <p:spPr bwMode="auto">
            <a:xfrm>
              <a:off x="1947863" y="2871788"/>
              <a:ext cx="990600" cy="381000"/>
            </a:xfrm>
            <a:prstGeom prst="flowChartProcess">
              <a:avLst/>
            </a:prstGeom>
            <a:solidFill>
              <a:srgbClr val="969696"/>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sz="1600">
                <a:solidFill>
                  <a:srgbClr val="37305A"/>
                </a:solidFill>
                <a:latin typeface="Arial" charset="0"/>
                <a:ea typeface="ＭＳ Ｐゴシック" charset="0"/>
                <a:cs typeface="ＭＳ Ｐゴシック" charset="0"/>
              </a:endParaRPr>
            </a:p>
          </p:txBody>
        </p:sp>
        <p:sp>
          <p:nvSpPr>
            <p:cNvPr id="7" name="AutoShape 8"/>
            <p:cNvSpPr>
              <a:spLocks noChangeArrowheads="1"/>
            </p:cNvSpPr>
            <p:nvPr/>
          </p:nvSpPr>
          <p:spPr bwMode="auto">
            <a:xfrm>
              <a:off x="1947863" y="3252788"/>
              <a:ext cx="990600" cy="228600"/>
            </a:xfrm>
            <a:prstGeom prst="flowChartProcess">
              <a:avLst/>
            </a:prstGeom>
            <a:solidFill>
              <a:srgbClr val="800080"/>
            </a:solidFill>
            <a:ln w="12700">
              <a:solidFill>
                <a:schemeClr val="tx1"/>
              </a:solidFill>
              <a:miter lim="800000"/>
              <a:headEnd type="none" w="sm" len="sm"/>
              <a:tailEnd type="none" w="sm" len="sm"/>
            </a:ln>
          </p:spPr>
          <p:txBody>
            <a:bodyPr wrap="none" anchor="ctr" anchorCtr="1"/>
            <a:lstStyle/>
            <a:p>
              <a:pPr algn="ct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8" name="AutoShape 9"/>
            <p:cNvSpPr>
              <a:spLocks noChangeArrowheads="1"/>
            </p:cNvSpPr>
            <p:nvPr/>
          </p:nvSpPr>
          <p:spPr bwMode="auto">
            <a:xfrm>
              <a:off x="1947863" y="2185988"/>
              <a:ext cx="990600" cy="228600"/>
            </a:xfrm>
            <a:prstGeom prst="flowChartProcess">
              <a:avLst/>
            </a:prstGeom>
            <a:solidFill>
              <a:srgbClr val="008080"/>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sz="1400">
                <a:solidFill>
                  <a:srgbClr val="37305A"/>
                </a:solidFill>
                <a:latin typeface="Arial" charset="0"/>
                <a:ea typeface="ＭＳ Ｐゴシック" charset="0"/>
                <a:cs typeface="ＭＳ Ｐゴシック" charset="0"/>
              </a:endParaRPr>
            </a:p>
          </p:txBody>
        </p:sp>
        <p:sp>
          <p:nvSpPr>
            <p:cNvPr id="9" name="AutoShape 10"/>
            <p:cNvSpPr>
              <a:spLocks noChangeArrowheads="1"/>
            </p:cNvSpPr>
            <p:nvPr/>
          </p:nvSpPr>
          <p:spPr bwMode="auto">
            <a:xfrm>
              <a:off x="1871663" y="4471988"/>
              <a:ext cx="5486400" cy="1143000"/>
            </a:xfrm>
            <a:prstGeom prst="flowChartProcess">
              <a:avLst/>
            </a:prstGeom>
            <a:solidFill>
              <a:srgbClr val="99CCFF"/>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10" name="AutoShape 11"/>
            <p:cNvSpPr>
              <a:spLocks noChangeArrowheads="1"/>
            </p:cNvSpPr>
            <p:nvPr/>
          </p:nvSpPr>
          <p:spPr bwMode="auto">
            <a:xfrm>
              <a:off x="2405063" y="3606800"/>
              <a:ext cx="76200" cy="762000"/>
            </a:xfrm>
            <a:prstGeom prst="upDownArrow">
              <a:avLst>
                <a:gd name="adj1" fmla="val 50000"/>
                <a:gd name="adj2" fmla="val 200000"/>
              </a:avLst>
            </a:prstGeom>
            <a:solidFill>
              <a:srgbClr val="000000"/>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11" name="AutoShape 12"/>
            <p:cNvSpPr>
              <a:spLocks noChangeArrowheads="1"/>
            </p:cNvSpPr>
            <p:nvPr/>
          </p:nvSpPr>
          <p:spPr bwMode="auto">
            <a:xfrm>
              <a:off x="4538663" y="3582988"/>
              <a:ext cx="76200" cy="762000"/>
            </a:xfrm>
            <a:prstGeom prst="upDownArrow">
              <a:avLst>
                <a:gd name="adj1" fmla="val 50000"/>
                <a:gd name="adj2" fmla="val 200000"/>
              </a:avLst>
            </a:prstGeom>
            <a:solidFill>
              <a:srgbClr val="000000"/>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12" name="AutoShape 13"/>
            <p:cNvSpPr>
              <a:spLocks noChangeArrowheads="1"/>
            </p:cNvSpPr>
            <p:nvPr/>
          </p:nvSpPr>
          <p:spPr bwMode="auto">
            <a:xfrm>
              <a:off x="6672263" y="3582988"/>
              <a:ext cx="76200" cy="762000"/>
            </a:xfrm>
            <a:prstGeom prst="upDownArrow">
              <a:avLst>
                <a:gd name="adj1" fmla="val 50000"/>
                <a:gd name="adj2" fmla="val 200000"/>
              </a:avLst>
            </a:prstGeom>
            <a:solidFill>
              <a:srgbClr val="000000"/>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13" name="AutoShape 14"/>
            <p:cNvSpPr>
              <a:spLocks noChangeArrowheads="1"/>
            </p:cNvSpPr>
            <p:nvPr/>
          </p:nvSpPr>
          <p:spPr bwMode="auto">
            <a:xfrm>
              <a:off x="4081463" y="1804988"/>
              <a:ext cx="990600" cy="381000"/>
            </a:xfrm>
            <a:prstGeom prst="flowChartProcess">
              <a:avLst/>
            </a:prstGeom>
            <a:solidFill>
              <a:srgbClr val="3366FF"/>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sz="1400">
                <a:solidFill>
                  <a:srgbClr val="37305A"/>
                </a:solidFill>
                <a:latin typeface="Arial" charset="0"/>
                <a:ea typeface="ＭＳ Ｐゴシック" charset="0"/>
                <a:cs typeface="ＭＳ Ｐゴシック" charset="0"/>
              </a:endParaRPr>
            </a:p>
          </p:txBody>
        </p:sp>
        <p:sp>
          <p:nvSpPr>
            <p:cNvPr id="14" name="AutoShape 15"/>
            <p:cNvSpPr>
              <a:spLocks noChangeArrowheads="1"/>
            </p:cNvSpPr>
            <p:nvPr/>
          </p:nvSpPr>
          <p:spPr bwMode="auto">
            <a:xfrm>
              <a:off x="4081463" y="2185988"/>
              <a:ext cx="990600" cy="228600"/>
            </a:xfrm>
            <a:prstGeom prst="flowChartProcess">
              <a:avLst/>
            </a:prstGeom>
            <a:solidFill>
              <a:srgbClr val="008080"/>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r>
                <a:rPr lang="en-US" sz="1600">
                  <a:solidFill>
                    <a:srgbClr val="37305A"/>
                  </a:solidFill>
                  <a:latin typeface="Arial" charset="0"/>
                  <a:ea typeface="ＭＳ Ｐゴシック" charset="0"/>
                  <a:cs typeface="ＭＳ Ｐゴシック" charset="0"/>
                </a:rPr>
                <a:t>data</a:t>
              </a:r>
              <a:endParaRPr lang="en-US" sz="1400">
                <a:solidFill>
                  <a:srgbClr val="37305A"/>
                </a:solidFill>
                <a:latin typeface="Arial" charset="0"/>
                <a:ea typeface="ＭＳ Ｐゴシック" charset="0"/>
                <a:cs typeface="ＭＳ Ｐゴシック" charset="0"/>
              </a:endParaRPr>
            </a:p>
          </p:txBody>
        </p:sp>
        <p:sp>
          <p:nvSpPr>
            <p:cNvPr id="15" name="AutoShape 16"/>
            <p:cNvSpPr>
              <a:spLocks noChangeArrowheads="1"/>
            </p:cNvSpPr>
            <p:nvPr/>
          </p:nvSpPr>
          <p:spPr bwMode="auto">
            <a:xfrm>
              <a:off x="4081463" y="2414588"/>
              <a:ext cx="990600" cy="381000"/>
            </a:xfrm>
            <a:prstGeom prst="flowChartProcess">
              <a:avLst/>
            </a:prstGeom>
            <a:solidFill>
              <a:srgbClr val="666699"/>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16" name="AutoShape 17"/>
            <p:cNvSpPr>
              <a:spLocks noChangeArrowheads="1"/>
            </p:cNvSpPr>
            <p:nvPr/>
          </p:nvSpPr>
          <p:spPr bwMode="auto">
            <a:xfrm>
              <a:off x="4081463" y="2795588"/>
              <a:ext cx="990600" cy="76200"/>
            </a:xfrm>
            <a:prstGeom prst="flowChartProcess">
              <a:avLst/>
            </a:prstGeom>
            <a:solidFill>
              <a:srgbClr val="FFFFFF"/>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17" name="AutoShape 18"/>
            <p:cNvSpPr>
              <a:spLocks noChangeArrowheads="1"/>
            </p:cNvSpPr>
            <p:nvPr/>
          </p:nvSpPr>
          <p:spPr bwMode="auto">
            <a:xfrm>
              <a:off x="4081463" y="2871788"/>
              <a:ext cx="990600" cy="381000"/>
            </a:xfrm>
            <a:prstGeom prst="flowChartProcess">
              <a:avLst/>
            </a:prstGeom>
            <a:solidFill>
              <a:srgbClr val="969696"/>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sz="1600">
                <a:solidFill>
                  <a:srgbClr val="37305A"/>
                </a:solidFill>
                <a:latin typeface="Arial" charset="0"/>
                <a:ea typeface="ＭＳ Ｐゴシック" charset="0"/>
                <a:cs typeface="ＭＳ Ｐゴシック" charset="0"/>
              </a:endParaRPr>
            </a:p>
          </p:txBody>
        </p:sp>
        <p:sp>
          <p:nvSpPr>
            <p:cNvPr id="18" name="AutoShape 19"/>
            <p:cNvSpPr>
              <a:spLocks noChangeArrowheads="1"/>
            </p:cNvSpPr>
            <p:nvPr/>
          </p:nvSpPr>
          <p:spPr bwMode="auto">
            <a:xfrm>
              <a:off x="4081463" y="3252788"/>
              <a:ext cx="990600" cy="228600"/>
            </a:xfrm>
            <a:prstGeom prst="flowChartProcess">
              <a:avLst/>
            </a:prstGeom>
            <a:solidFill>
              <a:srgbClr val="800080"/>
            </a:solidFill>
            <a:ln w="12700">
              <a:solidFill>
                <a:schemeClr val="tx1"/>
              </a:solidFill>
              <a:miter lim="800000"/>
              <a:headEnd type="none" w="sm" len="sm"/>
              <a:tailEnd type="none" w="sm" len="sm"/>
            </a:ln>
          </p:spPr>
          <p:txBody>
            <a:bodyPr wrap="none" anchor="ctr" anchorCtr="1"/>
            <a:lstStyle/>
            <a:p>
              <a:pPr algn="ct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19" name="AutoShape 20"/>
            <p:cNvSpPr>
              <a:spLocks noChangeArrowheads="1"/>
            </p:cNvSpPr>
            <p:nvPr/>
          </p:nvSpPr>
          <p:spPr bwMode="auto">
            <a:xfrm>
              <a:off x="4081463" y="2185988"/>
              <a:ext cx="990600" cy="228600"/>
            </a:xfrm>
            <a:prstGeom prst="flowChartProcess">
              <a:avLst/>
            </a:prstGeom>
            <a:solidFill>
              <a:srgbClr val="008080"/>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sz="1400">
                <a:solidFill>
                  <a:srgbClr val="37305A"/>
                </a:solidFill>
                <a:latin typeface="Arial" charset="0"/>
                <a:ea typeface="ＭＳ Ｐゴシック" charset="0"/>
                <a:cs typeface="ＭＳ Ｐゴシック" charset="0"/>
              </a:endParaRPr>
            </a:p>
          </p:txBody>
        </p:sp>
        <p:sp>
          <p:nvSpPr>
            <p:cNvPr id="20" name="AutoShape 21"/>
            <p:cNvSpPr>
              <a:spLocks noChangeArrowheads="1"/>
            </p:cNvSpPr>
            <p:nvPr/>
          </p:nvSpPr>
          <p:spPr bwMode="auto">
            <a:xfrm>
              <a:off x="6215063" y="1804988"/>
              <a:ext cx="990600" cy="381000"/>
            </a:xfrm>
            <a:prstGeom prst="flowChartProcess">
              <a:avLst/>
            </a:prstGeom>
            <a:solidFill>
              <a:srgbClr val="3366FF"/>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sz="1400">
                <a:solidFill>
                  <a:srgbClr val="37305A"/>
                </a:solidFill>
                <a:latin typeface="Arial" charset="0"/>
                <a:ea typeface="ＭＳ Ｐゴシック" charset="0"/>
                <a:cs typeface="ＭＳ Ｐゴシック" charset="0"/>
              </a:endParaRPr>
            </a:p>
          </p:txBody>
        </p:sp>
        <p:sp>
          <p:nvSpPr>
            <p:cNvPr id="21" name="AutoShape 22"/>
            <p:cNvSpPr>
              <a:spLocks noChangeArrowheads="1"/>
            </p:cNvSpPr>
            <p:nvPr/>
          </p:nvSpPr>
          <p:spPr bwMode="auto">
            <a:xfrm>
              <a:off x="6215063" y="2185988"/>
              <a:ext cx="990600" cy="228600"/>
            </a:xfrm>
            <a:prstGeom prst="flowChartProcess">
              <a:avLst/>
            </a:prstGeom>
            <a:solidFill>
              <a:srgbClr val="008080"/>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sz="1400">
                <a:solidFill>
                  <a:srgbClr val="37305A"/>
                </a:solidFill>
                <a:latin typeface="Arial" charset="0"/>
                <a:ea typeface="ＭＳ Ｐゴシック" charset="0"/>
                <a:cs typeface="ＭＳ Ｐゴシック" charset="0"/>
              </a:endParaRPr>
            </a:p>
          </p:txBody>
        </p:sp>
        <p:sp>
          <p:nvSpPr>
            <p:cNvPr id="22" name="AutoShape 23"/>
            <p:cNvSpPr>
              <a:spLocks noChangeArrowheads="1"/>
            </p:cNvSpPr>
            <p:nvPr/>
          </p:nvSpPr>
          <p:spPr bwMode="auto">
            <a:xfrm>
              <a:off x="6215063" y="2414588"/>
              <a:ext cx="990600" cy="381000"/>
            </a:xfrm>
            <a:prstGeom prst="flowChartProcess">
              <a:avLst/>
            </a:prstGeom>
            <a:solidFill>
              <a:srgbClr val="666699"/>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23" name="AutoShape 24"/>
            <p:cNvSpPr>
              <a:spLocks noChangeArrowheads="1"/>
            </p:cNvSpPr>
            <p:nvPr/>
          </p:nvSpPr>
          <p:spPr bwMode="auto">
            <a:xfrm>
              <a:off x="6215063" y="2795588"/>
              <a:ext cx="990600" cy="76200"/>
            </a:xfrm>
            <a:prstGeom prst="flowChartProcess">
              <a:avLst/>
            </a:prstGeom>
            <a:solidFill>
              <a:srgbClr val="FFFFFF"/>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24" name="AutoShape 25"/>
            <p:cNvSpPr>
              <a:spLocks noChangeArrowheads="1"/>
            </p:cNvSpPr>
            <p:nvPr/>
          </p:nvSpPr>
          <p:spPr bwMode="auto">
            <a:xfrm>
              <a:off x="6215063" y="2871788"/>
              <a:ext cx="990600" cy="381000"/>
            </a:xfrm>
            <a:prstGeom prst="flowChartProcess">
              <a:avLst/>
            </a:prstGeom>
            <a:solidFill>
              <a:srgbClr val="969696"/>
            </a:solidFill>
            <a:ln w="12700">
              <a:solidFill>
                <a:schemeClr val="tx1"/>
              </a:solidFill>
              <a:miter lim="800000"/>
              <a:headEnd type="none" w="sm" len="sm"/>
              <a:tailEnd type="none" w="sm" len="sm"/>
            </a:ln>
          </p:spPr>
          <p:txBody>
            <a:bodyPr wrap="none" anchor="ctr"/>
            <a:lstStyle/>
            <a:p>
              <a:pPr algn="ctr" defTabSz="455613" fontAlgn="base">
                <a:spcBef>
                  <a:spcPct val="0"/>
                </a:spcBef>
                <a:spcAft>
                  <a:spcPct val="0"/>
                </a:spcAft>
                <a:buClr>
                  <a:srgbClr val="000000"/>
                </a:buClr>
                <a:buSzPct val="100000"/>
                <a:buFont typeface="Times New Roman" charset="0"/>
                <a:buNone/>
              </a:pPr>
              <a:endParaRPr lang="en-US" sz="1600">
                <a:solidFill>
                  <a:srgbClr val="37305A"/>
                </a:solidFill>
                <a:latin typeface="Arial" charset="0"/>
                <a:ea typeface="ＭＳ Ｐゴシック" charset="0"/>
                <a:cs typeface="ＭＳ Ｐゴシック" charset="0"/>
              </a:endParaRPr>
            </a:p>
          </p:txBody>
        </p:sp>
        <p:sp>
          <p:nvSpPr>
            <p:cNvPr id="25" name="AutoShape 26"/>
            <p:cNvSpPr>
              <a:spLocks noChangeArrowheads="1"/>
            </p:cNvSpPr>
            <p:nvPr/>
          </p:nvSpPr>
          <p:spPr bwMode="auto">
            <a:xfrm>
              <a:off x="6215063" y="3252788"/>
              <a:ext cx="990600" cy="228600"/>
            </a:xfrm>
            <a:prstGeom prst="flowChartProcess">
              <a:avLst/>
            </a:prstGeom>
            <a:solidFill>
              <a:srgbClr val="800080"/>
            </a:solidFill>
            <a:ln w="12700">
              <a:solidFill>
                <a:schemeClr val="tx1"/>
              </a:solidFill>
              <a:miter lim="800000"/>
              <a:headEnd type="none" w="sm" len="sm"/>
              <a:tailEnd type="none" w="sm" len="sm"/>
            </a:ln>
          </p:spPr>
          <p:txBody>
            <a:bodyPr wrap="none" anchor="ctr" anchorCtr="1"/>
            <a:lstStyle/>
            <a:p>
              <a:pPr algn="ct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grpSp>
          <p:nvGrpSpPr>
            <p:cNvPr id="26" name="Group 27"/>
            <p:cNvGrpSpPr>
              <a:grpSpLocks/>
            </p:cNvGrpSpPr>
            <p:nvPr/>
          </p:nvGrpSpPr>
          <p:grpSpPr bwMode="auto">
            <a:xfrm>
              <a:off x="4335463" y="4837113"/>
              <a:ext cx="404812" cy="404812"/>
              <a:chOff x="4784" y="2819"/>
              <a:chExt cx="255" cy="255"/>
            </a:xfrm>
          </p:grpSpPr>
          <p:sp>
            <p:nvSpPr>
              <p:cNvPr id="27" name="Oval 28"/>
              <p:cNvSpPr>
                <a:spLocks noChangeArrowheads="1"/>
              </p:cNvSpPr>
              <p:nvPr/>
            </p:nvSpPr>
            <p:spPr bwMode="auto">
              <a:xfrm>
                <a:off x="4784" y="2819"/>
                <a:ext cx="255" cy="255"/>
              </a:xfrm>
              <a:prstGeom prst="ellipse">
                <a:avLst/>
              </a:prstGeom>
              <a:solidFill>
                <a:srgbClr val="008080"/>
              </a:solidFill>
              <a:ln w="12700">
                <a:solidFill>
                  <a:schemeClr val="tx1"/>
                </a:solidFill>
                <a:round/>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28" name="AutoShape 29"/>
              <p:cNvSpPr>
                <a:spLocks noChangeArrowheads="1"/>
              </p:cNvSpPr>
              <p:nvPr/>
            </p:nvSpPr>
            <p:spPr bwMode="auto">
              <a:xfrm flipH="1">
                <a:off x="4873" y="2875"/>
                <a:ext cx="87" cy="149"/>
              </a:xfrm>
              <a:prstGeom prst="lightningBolt">
                <a:avLst/>
              </a:prstGeom>
              <a:solidFill>
                <a:srgbClr val="FFFFFF"/>
              </a:solidFill>
              <a:ln>
                <a:noFill/>
              </a:ln>
              <a:extLs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29" name="AutoShape 30"/>
              <p:cNvSpPr>
                <a:spLocks noChangeArrowheads="1"/>
              </p:cNvSpPr>
              <p:nvPr/>
            </p:nvSpPr>
            <p:spPr bwMode="auto">
              <a:xfrm rot="-8460389">
                <a:off x="4795" y="2853"/>
                <a:ext cx="31" cy="33"/>
              </a:xfrm>
              <a:prstGeom prst="triangle">
                <a:avLst>
                  <a:gd name="adj" fmla="val 50000"/>
                </a:avLst>
              </a:prstGeom>
              <a:solidFill>
                <a:schemeClr val="tx1"/>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grpSp>
        <p:grpSp>
          <p:nvGrpSpPr>
            <p:cNvPr id="30" name="Group 31"/>
            <p:cNvGrpSpPr>
              <a:grpSpLocks/>
            </p:cNvGrpSpPr>
            <p:nvPr/>
          </p:nvGrpSpPr>
          <p:grpSpPr bwMode="auto">
            <a:xfrm>
              <a:off x="6508750" y="4837113"/>
              <a:ext cx="404813" cy="404812"/>
              <a:chOff x="4201" y="2912"/>
              <a:chExt cx="255" cy="255"/>
            </a:xfrm>
          </p:grpSpPr>
          <p:sp>
            <p:nvSpPr>
              <p:cNvPr id="31" name="Oval 32"/>
              <p:cNvSpPr>
                <a:spLocks noChangeArrowheads="1"/>
              </p:cNvSpPr>
              <p:nvPr/>
            </p:nvSpPr>
            <p:spPr bwMode="auto">
              <a:xfrm>
                <a:off x="4201" y="2912"/>
                <a:ext cx="255" cy="255"/>
              </a:xfrm>
              <a:prstGeom prst="ellipse">
                <a:avLst/>
              </a:prstGeom>
              <a:solidFill>
                <a:srgbClr val="800080"/>
              </a:solidFill>
              <a:ln w="12700">
                <a:solidFill>
                  <a:schemeClr val="tx1"/>
                </a:solidFill>
                <a:round/>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32" name="AutoShape 33"/>
              <p:cNvSpPr>
                <a:spLocks noChangeArrowheads="1"/>
              </p:cNvSpPr>
              <p:nvPr/>
            </p:nvSpPr>
            <p:spPr bwMode="auto">
              <a:xfrm flipH="1">
                <a:off x="4290" y="2968"/>
                <a:ext cx="87" cy="149"/>
              </a:xfrm>
              <a:prstGeom prst="lightningBolt">
                <a:avLst/>
              </a:prstGeom>
              <a:solidFill>
                <a:srgbClr val="FFFFFF"/>
              </a:solidFill>
              <a:ln>
                <a:noFill/>
              </a:ln>
              <a:extLs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33" name="AutoShape 34"/>
              <p:cNvSpPr>
                <a:spLocks noChangeArrowheads="1"/>
              </p:cNvSpPr>
              <p:nvPr/>
            </p:nvSpPr>
            <p:spPr bwMode="auto">
              <a:xfrm rot="-8460389">
                <a:off x="4212" y="2946"/>
                <a:ext cx="31" cy="33"/>
              </a:xfrm>
              <a:prstGeom prst="triangle">
                <a:avLst>
                  <a:gd name="adj" fmla="val 50000"/>
                </a:avLst>
              </a:prstGeom>
              <a:solidFill>
                <a:schemeClr val="tx1"/>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grpSp>
        <p:grpSp>
          <p:nvGrpSpPr>
            <p:cNvPr id="34" name="Group 35"/>
            <p:cNvGrpSpPr>
              <a:grpSpLocks/>
            </p:cNvGrpSpPr>
            <p:nvPr/>
          </p:nvGrpSpPr>
          <p:grpSpPr bwMode="auto">
            <a:xfrm>
              <a:off x="2233613" y="4837113"/>
              <a:ext cx="400050" cy="400050"/>
              <a:chOff x="3689" y="1658"/>
              <a:chExt cx="576" cy="576"/>
            </a:xfrm>
          </p:grpSpPr>
          <p:grpSp>
            <p:nvGrpSpPr>
              <p:cNvPr id="35" name="Group 36"/>
              <p:cNvGrpSpPr>
                <a:grpSpLocks/>
              </p:cNvGrpSpPr>
              <p:nvPr/>
            </p:nvGrpSpPr>
            <p:grpSpPr bwMode="auto">
              <a:xfrm>
                <a:off x="3689" y="1658"/>
                <a:ext cx="576" cy="576"/>
                <a:chOff x="4269" y="2781"/>
                <a:chExt cx="576" cy="576"/>
              </a:xfrm>
            </p:grpSpPr>
            <p:sp>
              <p:nvSpPr>
                <p:cNvPr id="37" name="Oval 37"/>
                <p:cNvSpPr>
                  <a:spLocks noChangeArrowheads="1"/>
                </p:cNvSpPr>
                <p:nvPr/>
              </p:nvSpPr>
              <p:spPr bwMode="auto">
                <a:xfrm>
                  <a:off x="4269" y="2781"/>
                  <a:ext cx="576" cy="576"/>
                </a:xfrm>
                <a:prstGeom prst="ellipse">
                  <a:avLst/>
                </a:prstGeom>
                <a:solidFill>
                  <a:schemeClr val="accent1"/>
                </a:solidFill>
                <a:ln w="12700">
                  <a:solidFill>
                    <a:schemeClr val="tx1"/>
                  </a:solidFill>
                  <a:round/>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38" name="AutoShape 38"/>
                <p:cNvSpPr>
                  <a:spLocks noChangeArrowheads="1"/>
                </p:cNvSpPr>
                <p:nvPr/>
              </p:nvSpPr>
              <p:spPr bwMode="auto">
                <a:xfrm flipH="1">
                  <a:off x="4469" y="2908"/>
                  <a:ext cx="197" cy="336"/>
                </a:xfrm>
                <a:prstGeom prst="lightningBolt">
                  <a:avLst/>
                </a:prstGeom>
                <a:solidFill>
                  <a:srgbClr val="FFFFFF"/>
                </a:solidFill>
                <a:ln>
                  <a:noFill/>
                </a:ln>
                <a:extLs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grpSp>
          <p:sp>
            <p:nvSpPr>
              <p:cNvPr id="36" name="AutoShape 39"/>
              <p:cNvSpPr>
                <a:spLocks noChangeArrowheads="1"/>
              </p:cNvSpPr>
              <p:nvPr/>
            </p:nvSpPr>
            <p:spPr bwMode="auto">
              <a:xfrm rot="-8460389">
                <a:off x="3714" y="1735"/>
                <a:ext cx="69" cy="75"/>
              </a:xfrm>
              <a:prstGeom prst="triangle">
                <a:avLst>
                  <a:gd name="adj" fmla="val 50000"/>
                </a:avLst>
              </a:prstGeom>
              <a:solidFill>
                <a:schemeClr val="tx1"/>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grpSp>
        <p:grpSp>
          <p:nvGrpSpPr>
            <p:cNvPr id="39" name="Group 40"/>
            <p:cNvGrpSpPr>
              <a:grpSpLocks/>
            </p:cNvGrpSpPr>
            <p:nvPr/>
          </p:nvGrpSpPr>
          <p:grpSpPr bwMode="auto">
            <a:xfrm>
              <a:off x="2212975" y="2541588"/>
              <a:ext cx="400050" cy="400050"/>
              <a:chOff x="3689" y="1658"/>
              <a:chExt cx="576" cy="576"/>
            </a:xfrm>
          </p:grpSpPr>
          <p:grpSp>
            <p:nvGrpSpPr>
              <p:cNvPr id="40" name="Group 41"/>
              <p:cNvGrpSpPr>
                <a:grpSpLocks/>
              </p:cNvGrpSpPr>
              <p:nvPr/>
            </p:nvGrpSpPr>
            <p:grpSpPr bwMode="auto">
              <a:xfrm>
                <a:off x="3689" y="1658"/>
                <a:ext cx="576" cy="576"/>
                <a:chOff x="4269" y="2781"/>
                <a:chExt cx="576" cy="576"/>
              </a:xfrm>
            </p:grpSpPr>
            <p:sp>
              <p:nvSpPr>
                <p:cNvPr id="42" name="Oval 42"/>
                <p:cNvSpPr>
                  <a:spLocks noChangeArrowheads="1"/>
                </p:cNvSpPr>
                <p:nvPr/>
              </p:nvSpPr>
              <p:spPr bwMode="auto">
                <a:xfrm>
                  <a:off x="4269" y="2781"/>
                  <a:ext cx="576" cy="576"/>
                </a:xfrm>
                <a:prstGeom prst="ellipse">
                  <a:avLst/>
                </a:prstGeom>
                <a:solidFill>
                  <a:schemeClr val="accent1"/>
                </a:solidFill>
                <a:ln w="12700">
                  <a:solidFill>
                    <a:schemeClr val="tx1"/>
                  </a:solidFill>
                  <a:round/>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43" name="AutoShape 43"/>
                <p:cNvSpPr>
                  <a:spLocks noChangeArrowheads="1"/>
                </p:cNvSpPr>
                <p:nvPr/>
              </p:nvSpPr>
              <p:spPr bwMode="auto">
                <a:xfrm flipH="1">
                  <a:off x="4469" y="2908"/>
                  <a:ext cx="197" cy="336"/>
                </a:xfrm>
                <a:prstGeom prst="lightningBolt">
                  <a:avLst/>
                </a:prstGeom>
                <a:solidFill>
                  <a:srgbClr val="FFFFFF"/>
                </a:solidFill>
                <a:ln>
                  <a:noFill/>
                </a:ln>
                <a:extLs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grpSp>
          <p:sp>
            <p:nvSpPr>
              <p:cNvPr id="41" name="AutoShape 44"/>
              <p:cNvSpPr>
                <a:spLocks noChangeArrowheads="1"/>
              </p:cNvSpPr>
              <p:nvPr/>
            </p:nvSpPr>
            <p:spPr bwMode="auto">
              <a:xfrm rot="-8460389">
                <a:off x="3714" y="1735"/>
                <a:ext cx="69" cy="75"/>
              </a:xfrm>
              <a:prstGeom prst="triangle">
                <a:avLst>
                  <a:gd name="adj" fmla="val 50000"/>
                </a:avLst>
              </a:prstGeom>
              <a:solidFill>
                <a:schemeClr val="tx1"/>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grpSp>
        <p:grpSp>
          <p:nvGrpSpPr>
            <p:cNvPr id="44" name="Group 45"/>
            <p:cNvGrpSpPr>
              <a:grpSpLocks/>
            </p:cNvGrpSpPr>
            <p:nvPr/>
          </p:nvGrpSpPr>
          <p:grpSpPr bwMode="auto">
            <a:xfrm>
              <a:off x="4397375" y="2520950"/>
              <a:ext cx="404813" cy="404813"/>
              <a:chOff x="4784" y="2819"/>
              <a:chExt cx="255" cy="255"/>
            </a:xfrm>
          </p:grpSpPr>
          <p:sp>
            <p:nvSpPr>
              <p:cNvPr id="45" name="Oval 46"/>
              <p:cNvSpPr>
                <a:spLocks noChangeArrowheads="1"/>
              </p:cNvSpPr>
              <p:nvPr/>
            </p:nvSpPr>
            <p:spPr bwMode="auto">
              <a:xfrm>
                <a:off x="4784" y="2819"/>
                <a:ext cx="255" cy="255"/>
              </a:xfrm>
              <a:prstGeom prst="ellipse">
                <a:avLst/>
              </a:prstGeom>
              <a:solidFill>
                <a:srgbClr val="008080"/>
              </a:solidFill>
              <a:ln w="12700">
                <a:solidFill>
                  <a:schemeClr val="tx1"/>
                </a:solidFill>
                <a:round/>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46" name="AutoShape 47"/>
              <p:cNvSpPr>
                <a:spLocks noChangeArrowheads="1"/>
              </p:cNvSpPr>
              <p:nvPr/>
            </p:nvSpPr>
            <p:spPr bwMode="auto">
              <a:xfrm flipH="1">
                <a:off x="4873" y="2875"/>
                <a:ext cx="87" cy="149"/>
              </a:xfrm>
              <a:prstGeom prst="lightningBolt">
                <a:avLst/>
              </a:prstGeom>
              <a:solidFill>
                <a:srgbClr val="FFFFFF"/>
              </a:solidFill>
              <a:ln>
                <a:noFill/>
              </a:ln>
              <a:extLs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47" name="AutoShape 48"/>
              <p:cNvSpPr>
                <a:spLocks noChangeArrowheads="1"/>
              </p:cNvSpPr>
              <p:nvPr/>
            </p:nvSpPr>
            <p:spPr bwMode="auto">
              <a:xfrm rot="-8460389">
                <a:off x="4795" y="2853"/>
                <a:ext cx="31" cy="33"/>
              </a:xfrm>
              <a:prstGeom prst="triangle">
                <a:avLst>
                  <a:gd name="adj" fmla="val 50000"/>
                </a:avLst>
              </a:prstGeom>
              <a:solidFill>
                <a:schemeClr val="tx1"/>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grpSp>
        <p:grpSp>
          <p:nvGrpSpPr>
            <p:cNvPr id="48" name="Group 49"/>
            <p:cNvGrpSpPr>
              <a:grpSpLocks/>
            </p:cNvGrpSpPr>
            <p:nvPr/>
          </p:nvGrpSpPr>
          <p:grpSpPr bwMode="auto">
            <a:xfrm>
              <a:off x="6538913" y="2511425"/>
              <a:ext cx="404812" cy="404813"/>
              <a:chOff x="4201" y="2912"/>
              <a:chExt cx="255" cy="255"/>
            </a:xfrm>
          </p:grpSpPr>
          <p:sp>
            <p:nvSpPr>
              <p:cNvPr id="49" name="Oval 50"/>
              <p:cNvSpPr>
                <a:spLocks noChangeArrowheads="1"/>
              </p:cNvSpPr>
              <p:nvPr/>
            </p:nvSpPr>
            <p:spPr bwMode="auto">
              <a:xfrm>
                <a:off x="4201" y="2912"/>
                <a:ext cx="255" cy="255"/>
              </a:xfrm>
              <a:prstGeom prst="ellipse">
                <a:avLst/>
              </a:prstGeom>
              <a:solidFill>
                <a:srgbClr val="800080"/>
              </a:solidFill>
              <a:ln w="12700">
                <a:solidFill>
                  <a:schemeClr val="tx1"/>
                </a:solidFill>
                <a:round/>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50" name="AutoShape 51"/>
              <p:cNvSpPr>
                <a:spLocks noChangeArrowheads="1"/>
              </p:cNvSpPr>
              <p:nvPr/>
            </p:nvSpPr>
            <p:spPr bwMode="auto">
              <a:xfrm flipH="1">
                <a:off x="4290" y="2968"/>
                <a:ext cx="87" cy="149"/>
              </a:xfrm>
              <a:prstGeom prst="lightningBolt">
                <a:avLst/>
              </a:prstGeom>
              <a:solidFill>
                <a:srgbClr val="FFFFFF"/>
              </a:solidFill>
              <a:ln>
                <a:noFill/>
              </a:ln>
              <a:extLs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sp>
            <p:nvSpPr>
              <p:cNvPr id="51" name="AutoShape 52"/>
              <p:cNvSpPr>
                <a:spLocks noChangeArrowheads="1"/>
              </p:cNvSpPr>
              <p:nvPr/>
            </p:nvSpPr>
            <p:spPr bwMode="auto">
              <a:xfrm rot="-8460389">
                <a:off x="4212" y="2946"/>
                <a:ext cx="31" cy="33"/>
              </a:xfrm>
              <a:prstGeom prst="triangle">
                <a:avLst>
                  <a:gd name="adj" fmla="val 50000"/>
                </a:avLst>
              </a:prstGeom>
              <a:solidFill>
                <a:schemeClr val="tx1"/>
              </a:solidFill>
              <a:ln w="12700">
                <a:solidFill>
                  <a:schemeClr val="tx1"/>
                </a:solidFill>
                <a:miter lim="800000"/>
                <a:headEnd type="none" w="sm" len="sm"/>
                <a:tailEnd type="none" w="sm" len="sm"/>
              </a:ln>
            </p:spPr>
            <p:txBody>
              <a:bodyPr wrap="none" anchor="ctr"/>
              <a:lstStyle/>
              <a:p>
                <a:pPr defTabSz="455613" fontAlgn="base">
                  <a:spcBef>
                    <a:spcPct val="0"/>
                  </a:spcBef>
                  <a:spcAft>
                    <a:spcPct val="0"/>
                  </a:spcAft>
                  <a:buClr>
                    <a:srgbClr val="000000"/>
                  </a:buClr>
                  <a:buSzPct val="100000"/>
                  <a:buFont typeface="Times New Roman" charset="0"/>
                  <a:buNone/>
                </a:pPr>
                <a:endParaRPr lang="en-US">
                  <a:solidFill>
                    <a:srgbClr val="37305A"/>
                  </a:solidFill>
                  <a:latin typeface="Arial" charset="0"/>
                  <a:ea typeface="ＭＳ Ｐゴシック" charset="0"/>
                  <a:cs typeface="ＭＳ Ｐゴシック" charset="0"/>
                </a:endParaRPr>
              </a:p>
            </p:txBody>
          </p:sp>
        </p:grpSp>
      </p:grpSp>
      <p:sp>
        <p:nvSpPr>
          <p:cNvPr id="52" name="Title 51"/>
          <p:cNvSpPr>
            <a:spLocks noGrp="1"/>
          </p:cNvSpPr>
          <p:nvPr>
            <p:ph type="title"/>
          </p:nvPr>
        </p:nvSpPr>
        <p:spPr/>
        <p:txBody>
          <a:bodyPr/>
          <a:lstStyle/>
          <a:p>
            <a:r>
              <a:rPr lang="en-US" sz="3600" dirty="0"/>
              <a:t>“Virtualization” in an OS</a:t>
            </a:r>
          </a:p>
        </p:txBody>
      </p:sp>
      <p:sp>
        <p:nvSpPr>
          <p:cNvPr id="53" name="Text Box 93">
            <a:extLst>
              <a:ext uri="{FF2B5EF4-FFF2-40B4-BE49-F238E27FC236}">
                <a16:creationId xmlns:a16="http://schemas.microsoft.com/office/drawing/2014/main" id="{C5C11467-1F70-D341-976B-92E684124F37}"/>
              </a:ext>
            </a:extLst>
          </p:cNvPr>
          <p:cNvSpPr txBox="1">
            <a:spLocks noChangeArrowheads="1"/>
          </p:cNvSpPr>
          <p:nvPr/>
        </p:nvSpPr>
        <p:spPr bwMode="auto">
          <a:xfrm>
            <a:off x="463550" y="3229382"/>
            <a:ext cx="1404937" cy="648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rPr>
              <a:t>Allocate CPU time.</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55" name="Text Box 93">
            <a:extLst>
              <a:ext uri="{FF2B5EF4-FFF2-40B4-BE49-F238E27FC236}">
                <a16:creationId xmlns:a16="http://schemas.microsoft.com/office/drawing/2014/main" id="{E14C02C7-FAB9-D842-A207-98081CF5D0BF}"/>
              </a:ext>
            </a:extLst>
          </p:cNvPr>
          <p:cNvSpPr txBox="1">
            <a:spLocks noChangeArrowheads="1"/>
          </p:cNvSpPr>
          <p:nvPr/>
        </p:nvSpPr>
        <p:spPr bwMode="auto">
          <a:xfrm>
            <a:off x="463550" y="1801038"/>
            <a:ext cx="1404937" cy="9255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rPr>
              <a:t>Launch </a:t>
            </a:r>
            <a:r>
              <a:rPr kumimoji="0" lang="en-US" sz="1800" b="0" i="0" u="none" strike="noStrike" kern="1200" cap="none" spc="0" normalizeH="0" baseline="0" noProof="0" dirty="0" err="1">
                <a:ln>
                  <a:noFill/>
                </a:ln>
                <a:solidFill>
                  <a:srgbClr val="003367"/>
                </a:solidFill>
                <a:effectLst/>
                <a:uLnTx/>
                <a:uFillTx/>
                <a:latin typeface="Arial" charset="0"/>
                <a:ea typeface="ＭＳ Ｐゴシック" charset="0"/>
              </a:rPr>
              <a:t>programs</a:t>
            </a:r>
            <a:r>
              <a:rPr kumimoji="0" lang="en-US" sz="1800" b="0" i="0" u="none" strike="noStrike" kern="1200" cap="none" spc="0" normalizeH="0" baseline="0" noProof="0" dirty="0" err="1">
                <a:ln>
                  <a:noFill/>
                </a:ln>
                <a:solidFill>
                  <a:srgbClr val="003367"/>
                </a:solidFill>
                <a:effectLst/>
                <a:uLnTx/>
                <a:uFillTx/>
                <a:latin typeface="Arial" charset="0"/>
                <a:ea typeface="ＭＳ Ｐゴシック" charset="0"/>
                <a:sym typeface="Wingdings" pitchFamily="2" charset="2"/>
              </a:rPr>
              <a:t></a:t>
            </a:r>
            <a:r>
              <a:rPr kumimoji="0" lang="en-US" sz="1800" b="1" i="0" u="none" strike="noStrike" kern="1200" cap="none" spc="0" normalizeH="0" baseline="0" noProof="0" dirty="0" err="1">
                <a:ln>
                  <a:noFill/>
                </a:ln>
                <a:solidFill>
                  <a:srgbClr val="003367"/>
                </a:solidFill>
                <a:effectLst/>
                <a:uLnTx/>
                <a:uFillTx/>
                <a:latin typeface="Arial" charset="0"/>
                <a:ea typeface="ＭＳ Ｐゴシック" charset="0"/>
                <a:sym typeface="Wingdings" pitchFamily="2" charset="2"/>
              </a:rPr>
              <a:t>processes</a:t>
            </a: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sym typeface="Wingdings" pitchFamily="2" charset="2"/>
              </a:rPr>
              <a:t>.</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56" name="Text Box 93">
            <a:extLst>
              <a:ext uri="{FF2B5EF4-FFF2-40B4-BE49-F238E27FC236}">
                <a16:creationId xmlns:a16="http://schemas.microsoft.com/office/drawing/2014/main" id="{36D0B8E2-CA4E-9045-B04E-2ED2C84C9F89}"/>
              </a:ext>
            </a:extLst>
          </p:cNvPr>
          <p:cNvSpPr txBox="1">
            <a:spLocks noChangeArrowheads="1"/>
          </p:cNvSpPr>
          <p:nvPr/>
        </p:nvSpPr>
        <p:spPr bwMode="auto">
          <a:xfrm>
            <a:off x="468340" y="4713289"/>
            <a:ext cx="1512860" cy="9255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rPr>
              <a:t>Allocate I/O resources,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rPr>
              <a:t>mediate I/O.</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57" name="Text Box 93">
            <a:extLst>
              <a:ext uri="{FF2B5EF4-FFF2-40B4-BE49-F238E27FC236}">
                <a16:creationId xmlns:a16="http://schemas.microsoft.com/office/drawing/2014/main" id="{BEF415CF-3EB7-3F4A-ACDC-D0CA021DA9A1}"/>
              </a:ext>
            </a:extLst>
          </p:cNvPr>
          <p:cNvSpPr txBox="1">
            <a:spLocks noChangeArrowheads="1"/>
          </p:cNvSpPr>
          <p:nvPr/>
        </p:nvSpPr>
        <p:spPr bwMode="auto">
          <a:xfrm>
            <a:off x="7086600" y="1713688"/>
            <a:ext cx="1755775" cy="648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rPr>
              <a:t>Isolation and access control.</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58" name="Text Box 93">
            <a:extLst>
              <a:ext uri="{FF2B5EF4-FFF2-40B4-BE49-F238E27FC236}">
                <a16:creationId xmlns:a16="http://schemas.microsoft.com/office/drawing/2014/main" id="{CE77DE49-D029-464B-B453-DE9E2D13B824}"/>
              </a:ext>
            </a:extLst>
          </p:cNvPr>
          <p:cNvSpPr txBox="1">
            <a:spLocks noChangeArrowheads="1"/>
          </p:cNvSpPr>
          <p:nvPr/>
        </p:nvSpPr>
        <p:spPr bwMode="auto">
          <a:xfrm>
            <a:off x="7115915" y="2514600"/>
            <a:ext cx="1223222" cy="9255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rPr>
              <a:t>Allocate memory frames.</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59" name="Text Box 93">
            <a:extLst>
              <a:ext uri="{FF2B5EF4-FFF2-40B4-BE49-F238E27FC236}">
                <a16:creationId xmlns:a16="http://schemas.microsoft.com/office/drawing/2014/main" id="{D134C65F-B61E-C846-919F-94D479D5E335}"/>
              </a:ext>
            </a:extLst>
          </p:cNvPr>
          <p:cNvSpPr txBox="1">
            <a:spLocks noChangeArrowheads="1"/>
          </p:cNvSpPr>
          <p:nvPr/>
        </p:nvSpPr>
        <p:spPr bwMode="auto">
          <a:xfrm>
            <a:off x="7196905" y="4419600"/>
            <a:ext cx="1523232" cy="9255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3367"/>
                </a:solidFill>
                <a:effectLst/>
                <a:uLnTx/>
                <a:uFillTx/>
                <a:latin typeface="Arial" charset="0"/>
                <a:ea typeface="ＭＳ Ｐゴシック" charset="0"/>
              </a:rPr>
              <a:t>Hide it all from user code.</a:t>
            </a:r>
            <a:endParaRPr kumimoji="0" lang="en-US" sz="2000" b="0" i="0" u="none" strike="noStrike" kern="1200" cap="none" spc="0" normalizeH="0" baseline="0" noProof="0" dirty="0">
              <a:ln>
                <a:noFill/>
              </a:ln>
              <a:solidFill>
                <a:srgbClr val="003367"/>
              </a:solidFill>
              <a:effectLst/>
              <a:uLnTx/>
              <a:uFillTx/>
              <a:latin typeface="Arial" charset="0"/>
              <a:ea typeface="ＭＳ Ｐゴシック" charset="0"/>
            </a:endParaRPr>
          </a:p>
        </p:txBody>
      </p:sp>
      <p:sp>
        <p:nvSpPr>
          <p:cNvPr id="61" name="Text Box 93">
            <a:extLst>
              <a:ext uri="{FF2B5EF4-FFF2-40B4-BE49-F238E27FC236}">
                <a16:creationId xmlns:a16="http://schemas.microsoft.com/office/drawing/2014/main" id="{2C462C93-1D66-2B43-8E0D-6D8E1D2E45F8}"/>
              </a:ext>
            </a:extLst>
          </p:cNvPr>
          <p:cNvSpPr txBox="1">
            <a:spLocks noChangeArrowheads="1"/>
          </p:cNvSpPr>
          <p:nvPr/>
        </p:nvSpPr>
        <p:spPr bwMode="auto">
          <a:xfrm>
            <a:off x="407873" y="5941473"/>
            <a:ext cx="8226425" cy="4022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000" tIns="46800" rIns="90000" bIns="46800">
            <a:spAutoFit/>
          </a:bodyPr>
          <a:lstStyle>
            <a:lvl1pPr eaLnBrk="0" hangingPunct="0">
              <a:defRPr sz="2400">
                <a:solidFill>
                  <a:schemeClr val="bg1"/>
                </a:solidFill>
                <a:latin typeface="Arial" charset="0"/>
                <a:ea typeface="ＭＳ Ｐゴシック" charset="0"/>
                <a:cs typeface="ＭＳ Ｐゴシック" charset="0"/>
              </a:defRPr>
            </a:lvl1pPr>
            <a:lvl2pPr eaLnBrk="0" hangingPunct="0">
              <a:defRPr sz="2400">
                <a:solidFill>
                  <a:schemeClr val="bg1"/>
                </a:solidFill>
                <a:latin typeface="Arial" charset="0"/>
                <a:ea typeface="ＭＳ Ｐゴシック" charset="0"/>
              </a:defRPr>
            </a:lvl2pPr>
            <a:lvl3pPr eaLnBrk="0" hangingPunct="0">
              <a:defRPr sz="2400">
                <a:solidFill>
                  <a:schemeClr val="bg1"/>
                </a:solidFill>
                <a:latin typeface="Arial" charset="0"/>
                <a:ea typeface="ＭＳ Ｐゴシック" charset="0"/>
              </a:defRPr>
            </a:lvl3pPr>
            <a:lvl4pPr eaLnBrk="0" hangingPunct="0">
              <a:defRPr sz="2400">
                <a:solidFill>
                  <a:schemeClr val="bg1"/>
                </a:solidFill>
                <a:latin typeface="Arial" charset="0"/>
                <a:ea typeface="ＭＳ Ｐゴシック" charset="0"/>
              </a:defRPr>
            </a:lvl4pPr>
            <a:lvl5pPr eaLnBrk="0" hangingPunct="0">
              <a:defRPr sz="2400">
                <a:solidFill>
                  <a:schemeClr val="bg1"/>
                </a:solidFill>
                <a:latin typeface="Arial" charset="0"/>
                <a:ea typeface="ＭＳ Ｐゴシック" charset="0"/>
              </a:defRPr>
            </a:lvl5pPr>
            <a:lvl6pPr marL="2514600" indent="-228600" eaLnBrk="0" fontAlgn="base" hangingPunct="0">
              <a:spcBef>
                <a:spcPct val="0"/>
              </a:spcBef>
              <a:spcAft>
                <a:spcPct val="0"/>
              </a:spcAft>
              <a:defRPr sz="2400">
                <a:solidFill>
                  <a:schemeClr val="bg1"/>
                </a:solidFill>
                <a:latin typeface="Arial" charset="0"/>
                <a:ea typeface="ＭＳ Ｐゴシック" charset="0"/>
              </a:defRPr>
            </a:lvl6pPr>
            <a:lvl7pPr marL="2971800" indent="-228600" eaLnBrk="0" fontAlgn="base" hangingPunct="0">
              <a:spcBef>
                <a:spcPct val="0"/>
              </a:spcBef>
              <a:spcAft>
                <a:spcPct val="0"/>
              </a:spcAft>
              <a:defRPr sz="2400">
                <a:solidFill>
                  <a:schemeClr val="bg1"/>
                </a:solidFill>
                <a:latin typeface="Arial" charset="0"/>
                <a:ea typeface="ＭＳ Ｐゴシック" charset="0"/>
              </a:defRPr>
            </a:lvl7pPr>
            <a:lvl8pPr marL="3429000" indent="-228600" eaLnBrk="0" fontAlgn="base" hangingPunct="0">
              <a:spcBef>
                <a:spcPct val="0"/>
              </a:spcBef>
              <a:spcAft>
                <a:spcPct val="0"/>
              </a:spcAft>
              <a:defRPr sz="2400">
                <a:solidFill>
                  <a:schemeClr val="bg1"/>
                </a:solidFill>
                <a:latin typeface="Arial" charset="0"/>
                <a:ea typeface="ＭＳ Ｐゴシック" charset="0"/>
              </a:defRPr>
            </a:lvl8pPr>
            <a:lvl9pPr marL="3886200" indent="-228600" eaLnBrk="0" fontAlgn="base" hangingPunct="0">
              <a:spcBef>
                <a:spcPct val="0"/>
              </a:spcBef>
              <a:spcAft>
                <a:spcPct val="0"/>
              </a:spcAft>
              <a:defRPr sz="2400">
                <a:solidFill>
                  <a:schemeClr val="bg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003367"/>
                </a:solidFill>
                <a:effectLst/>
                <a:uLnTx/>
                <a:uFillTx/>
                <a:latin typeface="Arial" charset="0"/>
                <a:ea typeface="ＭＳ Ｐゴシック" charset="0"/>
              </a:rPr>
              <a:t>What are the architectural foundations that enable all this magic?</a:t>
            </a:r>
            <a:endParaRPr kumimoji="0" lang="en-US" b="1" i="0" u="none" strike="noStrike" kern="1200" cap="none" spc="0" normalizeH="0" baseline="0" noProof="0" dirty="0">
              <a:ln>
                <a:noFill/>
              </a:ln>
              <a:solidFill>
                <a:srgbClr val="003367"/>
              </a:solidFill>
              <a:effectLst/>
              <a:uLnTx/>
              <a:uFillTx/>
              <a:latin typeface="Arial" charset="0"/>
              <a:ea typeface="ＭＳ Ｐゴシック" charset="0"/>
            </a:endParaRPr>
          </a:p>
        </p:txBody>
      </p:sp>
    </p:spTree>
    <p:extLst>
      <p:ext uri="{BB962C8B-B14F-4D97-AF65-F5344CB8AC3E}">
        <p14:creationId xmlns:p14="http://schemas.microsoft.com/office/powerpoint/2010/main" val="490755797"/>
      </p:ext>
    </p:extLst>
  </p:cSld>
  <p:clrMapOvr>
    <a:masterClrMapping/>
  </p:clrMapOvr>
</p:sld>
</file>

<file path=ppt/theme/theme1.xml><?xml version="1.0" encoding="utf-8"?>
<a:theme xmlns:a="http://schemas.openxmlformats.org/drawingml/2006/main" name="Default Design">
  <a:themeElements>
    <a:clrScheme name="Custom 5">
      <a:dk1>
        <a:srgbClr val="003367"/>
      </a:dk1>
      <a:lt1>
        <a:srgbClr val="37305A"/>
      </a:lt1>
      <a:dk2>
        <a:srgbClr val="E0E4DC"/>
      </a:dk2>
      <a:lt2>
        <a:srgbClr val="B5B5B5"/>
      </a:lt2>
      <a:accent1>
        <a:srgbClr val="4D8CF1"/>
      </a:accent1>
      <a:accent2>
        <a:srgbClr val="651222"/>
      </a:accent2>
      <a:accent3>
        <a:srgbClr val="0036A6"/>
      </a:accent3>
      <a:accent4>
        <a:srgbClr val="666666"/>
      </a:accent4>
      <a:accent5>
        <a:srgbClr val="738300"/>
      </a:accent5>
      <a:accent6>
        <a:srgbClr val="003367"/>
      </a:accent6>
      <a:hlink>
        <a:srgbClr val="0036A6"/>
      </a:hlink>
      <a:folHlink>
        <a:srgbClr val="4E005F"/>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6_Default Design">
  <a:themeElements>
    <a:clrScheme name="Custom 5">
      <a:dk1>
        <a:srgbClr val="003367"/>
      </a:dk1>
      <a:lt1>
        <a:srgbClr val="37305A"/>
      </a:lt1>
      <a:dk2>
        <a:srgbClr val="E0E4DC"/>
      </a:dk2>
      <a:lt2>
        <a:srgbClr val="B5B5B5"/>
      </a:lt2>
      <a:accent1>
        <a:srgbClr val="4D8CF1"/>
      </a:accent1>
      <a:accent2>
        <a:srgbClr val="651222"/>
      </a:accent2>
      <a:accent3>
        <a:srgbClr val="0036A6"/>
      </a:accent3>
      <a:accent4>
        <a:srgbClr val="666666"/>
      </a:accent4>
      <a:accent5>
        <a:srgbClr val="738300"/>
      </a:accent5>
      <a:accent6>
        <a:srgbClr val="003367"/>
      </a:accent6>
      <a:hlink>
        <a:srgbClr val="0036A6"/>
      </a:hlink>
      <a:folHlink>
        <a:srgbClr val="4E005F"/>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_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Gill Sans MT"/>
        <a:ea typeface=""/>
        <a:cs typeface="Arial"/>
      </a:majorFont>
      <a:minorFont>
        <a:latin typeface="Calibri"/>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8_Default Design">
  <a:themeElements>
    <a:clrScheme name="Custom 6">
      <a:dk1>
        <a:srgbClr val="003367"/>
      </a:dk1>
      <a:lt1>
        <a:sysClr val="window" lastClr="FFFFFF"/>
      </a:lt1>
      <a:dk2>
        <a:srgbClr val="195F9E"/>
      </a:dk2>
      <a:lt2>
        <a:srgbClr val="B5B5B5"/>
      </a:lt2>
      <a:accent1>
        <a:srgbClr val="998674"/>
      </a:accent1>
      <a:accent2>
        <a:srgbClr val="651222"/>
      </a:accent2>
      <a:accent3>
        <a:srgbClr val="0036A6"/>
      </a:accent3>
      <a:accent4>
        <a:srgbClr val="666666"/>
      </a:accent4>
      <a:accent5>
        <a:srgbClr val="738300"/>
      </a:accent5>
      <a:accent6>
        <a:srgbClr val="003367"/>
      </a:accent6>
      <a:hlink>
        <a:srgbClr val="0036A6"/>
      </a:hlink>
      <a:folHlink>
        <a:srgbClr val="4E005F"/>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2_Default Design">
  <a:themeElements>
    <a:clrScheme name="Custom 6">
      <a:dk1>
        <a:srgbClr val="003367"/>
      </a:dk1>
      <a:lt1>
        <a:sysClr val="window" lastClr="FFFFFF"/>
      </a:lt1>
      <a:dk2>
        <a:srgbClr val="195F9E"/>
      </a:dk2>
      <a:lt2>
        <a:srgbClr val="B5B5B5"/>
      </a:lt2>
      <a:accent1>
        <a:srgbClr val="998674"/>
      </a:accent1>
      <a:accent2>
        <a:srgbClr val="651222"/>
      </a:accent2>
      <a:accent3>
        <a:srgbClr val="0036A6"/>
      </a:accent3>
      <a:accent4>
        <a:srgbClr val="666666"/>
      </a:accent4>
      <a:accent5>
        <a:srgbClr val="738300"/>
      </a:accent5>
      <a:accent6>
        <a:srgbClr val="003367"/>
      </a:accent6>
      <a:hlink>
        <a:srgbClr val="0036A6"/>
      </a:hlink>
      <a:folHlink>
        <a:srgbClr val="4E005F"/>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19_Default Design">
  <a:themeElements>
    <a:clrScheme name="Custom 6">
      <a:dk1>
        <a:srgbClr val="003367"/>
      </a:dk1>
      <a:lt1>
        <a:sysClr val="window" lastClr="FFFFFF"/>
      </a:lt1>
      <a:dk2>
        <a:srgbClr val="195F9E"/>
      </a:dk2>
      <a:lt2>
        <a:srgbClr val="B5B5B5"/>
      </a:lt2>
      <a:accent1>
        <a:srgbClr val="998674"/>
      </a:accent1>
      <a:accent2>
        <a:srgbClr val="651222"/>
      </a:accent2>
      <a:accent3>
        <a:srgbClr val="0036A6"/>
      </a:accent3>
      <a:accent4>
        <a:srgbClr val="666666"/>
      </a:accent4>
      <a:accent5>
        <a:srgbClr val="738300"/>
      </a:accent5>
      <a:accent6>
        <a:srgbClr val="003367"/>
      </a:accent6>
      <a:hlink>
        <a:srgbClr val="0036A6"/>
      </a:hlink>
      <a:folHlink>
        <a:srgbClr val="4E005F"/>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3_Default Design">
  <a:themeElements>
    <a:clrScheme name="Custom 6">
      <a:dk1>
        <a:srgbClr val="003367"/>
      </a:dk1>
      <a:lt1>
        <a:sysClr val="window" lastClr="FFFFFF"/>
      </a:lt1>
      <a:dk2>
        <a:srgbClr val="195F9E"/>
      </a:dk2>
      <a:lt2>
        <a:srgbClr val="B5B5B5"/>
      </a:lt2>
      <a:accent1>
        <a:srgbClr val="998674"/>
      </a:accent1>
      <a:accent2>
        <a:srgbClr val="651222"/>
      </a:accent2>
      <a:accent3>
        <a:srgbClr val="0036A6"/>
      </a:accent3>
      <a:accent4>
        <a:srgbClr val="666666"/>
      </a:accent4>
      <a:accent5>
        <a:srgbClr val="738300"/>
      </a:accent5>
      <a:accent6>
        <a:srgbClr val="003367"/>
      </a:accent6>
      <a:hlink>
        <a:srgbClr val="0036A6"/>
      </a:hlink>
      <a:folHlink>
        <a:srgbClr val="4E005F"/>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133117</TotalTime>
  <Words>2601</Words>
  <Application>Microsoft Macintosh PowerPoint</Application>
  <PresentationFormat>On-screen Show (4:3)</PresentationFormat>
  <Paragraphs>256</Paragraphs>
  <Slides>27</Slides>
  <Notes>3</Notes>
  <HiddenSlides>0</HiddenSlides>
  <MMClips>0</MMClips>
  <ScaleCrop>false</ScaleCrop>
  <HeadingPairs>
    <vt:vector size="8" baseType="variant">
      <vt:variant>
        <vt:lpstr>Fonts Used</vt:lpstr>
      </vt:variant>
      <vt:variant>
        <vt:i4>6</vt:i4>
      </vt:variant>
      <vt:variant>
        <vt:lpstr>Theme</vt:lpstr>
      </vt:variant>
      <vt:variant>
        <vt:i4>8</vt:i4>
      </vt:variant>
      <vt:variant>
        <vt:lpstr>Embedded OLE Servers</vt:lpstr>
      </vt:variant>
      <vt:variant>
        <vt:i4>1</vt:i4>
      </vt:variant>
      <vt:variant>
        <vt:lpstr>Slide Titles</vt:lpstr>
      </vt:variant>
      <vt:variant>
        <vt:i4>27</vt:i4>
      </vt:variant>
    </vt:vector>
  </HeadingPairs>
  <TitlesOfParts>
    <vt:vector size="42" baseType="lpstr">
      <vt:lpstr>Arial</vt:lpstr>
      <vt:lpstr>Calibri</vt:lpstr>
      <vt:lpstr>Gill Sans MT</vt:lpstr>
      <vt:lpstr>Lucida Sans Unicode</vt:lpstr>
      <vt:lpstr>NimbusRomNo9L</vt:lpstr>
      <vt:lpstr>Times New Roman</vt:lpstr>
      <vt:lpstr>Default Design</vt:lpstr>
      <vt:lpstr>6_Default Design</vt:lpstr>
      <vt:lpstr>1_Office Theme</vt:lpstr>
      <vt:lpstr>1_Default Design</vt:lpstr>
      <vt:lpstr>18_Default Design</vt:lpstr>
      <vt:lpstr>2_Default Design</vt:lpstr>
      <vt:lpstr>19_Default Design</vt:lpstr>
      <vt:lpstr>3_Default Design</vt:lpstr>
      <vt:lpstr>Visio</vt:lpstr>
      <vt:lpstr>PowerPoint Presentation</vt:lpstr>
      <vt:lpstr>The magic of desktop containers</vt:lpstr>
      <vt:lpstr>Containers (e.g., Docker): we get it</vt:lpstr>
      <vt:lpstr>Native virtual machines (VMs)</vt:lpstr>
      <vt:lpstr>Three models for virtual servers</vt:lpstr>
      <vt:lpstr>Understanding native VMs</vt:lpstr>
      <vt:lpstr>Virtual is real!</vt:lpstr>
      <vt:lpstr>The p-p-paradigm</vt:lpstr>
      <vt:lpstr>“Virtualization” in an OS</vt:lpstr>
      <vt:lpstr>OS: architectural foundations</vt:lpstr>
      <vt:lpstr>VM: architectural foundations</vt:lpstr>
      <vt:lpstr>CPU protection modes (IA64-VMX) </vt:lpstr>
      <vt:lpstr>VMX mode switches: simplified</vt:lpstr>
      <vt:lpstr>Virtual Machines and Virtual Memory</vt:lpstr>
      <vt:lpstr>EPT: simplified view</vt:lpstr>
      <vt:lpstr>VMX mode switches</vt:lpstr>
      <vt:lpstr>What causes a VM exit?</vt:lpstr>
      <vt:lpstr>Extended Page Tables: EPT (VMX)</vt:lpstr>
      <vt:lpstr>TLB miss  “2D page walk”</vt:lpstr>
      <vt:lpstr>Type 2 example: HOSS</vt:lpstr>
      <vt:lpstr>Reflections on VMs</vt:lpstr>
      <vt:lpstr>IA Protection Rings (CPL)</vt:lpstr>
      <vt:lpstr>Why aren’t (IA) rings good enough?</vt:lpstr>
      <vt:lpstr>A short list of pre-VT problems</vt:lpstr>
      <vt:lpstr>Early approaches to IA VMMs</vt:lpstr>
      <vt:lpstr>Notes on implementing VMs today</vt:lpstr>
      <vt:lpstr>According to Dune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Slides About Systems</dc:title>
  <dc:subject/>
  <dc:creator>Jeff Chase</dc:creator>
  <cp:keywords/>
  <dc:description/>
  <cp:lastModifiedBy>Jeff Chase</cp:lastModifiedBy>
  <cp:revision>5593</cp:revision>
  <cp:lastPrinted>2019-09-06T14:37:54Z</cp:lastPrinted>
  <dcterms:created xsi:type="dcterms:W3CDTF">2011-04-11T18:52:21Z</dcterms:created>
  <dcterms:modified xsi:type="dcterms:W3CDTF">2020-08-30T17:59:44Z</dcterms:modified>
  <cp:category/>
</cp:coreProperties>
</file>